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
  </p:notesMasterIdLst>
  <p:sldIdLst>
    <p:sldId id="282" r:id="rId2"/>
    <p:sldId id="284" r:id="rId3"/>
    <p:sldId id="285" r:id="rId4"/>
    <p:sldId id="286" r:id="rId5"/>
    <p:sldId id="287" r:id="rId6"/>
    <p:sldId id="267" r:id="rId7"/>
    <p:sldId id="309" r:id="rId8"/>
    <p:sldId id="310" r:id="rId9"/>
    <p:sldId id="311" r:id="rId10"/>
    <p:sldId id="312" r:id="rId11"/>
  </p:sldIdLst>
  <p:sldSz cx="12192000" cy="6858000"/>
  <p:notesSz cx="6858000" cy="9144000"/>
  <p:defaultTex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DDDDDD"/>
    <a:srgbClr val="D89333"/>
    <a:srgbClr val="B77FDC"/>
    <a:srgbClr val="1D1F21"/>
    <a:srgbClr val="0C0C0C"/>
    <a:srgbClr val="2B2B2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7273"/>
    <p:restoredTop sz="94626"/>
  </p:normalViewPr>
  <p:slideViewPr>
    <p:cSldViewPr snapToGrid="0" snapToObjects="1">
      <p:cViewPr varScale="1">
        <p:scale>
          <a:sx n="121" d="100"/>
          <a:sy n="121" d="100"/>
        </p:scale>
        <p:origin x="1272"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dsholder til sidehoved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a-DK"/>
          </a:p>
        </p:txBody>
      </p:sp>
      <p:sp>
        <p:nvSpPr>
          <p:cNvPr id="3" name="Pladsholder til dato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39541FB-2B77-C742-A697-3BD4EFECDB25}" type="datetimeFigureOut">
              <a:rPr lang="da-DK" smtClean="0"/>
              <a:t>25.02.2022</a:t>
            </a:fld>
            <a:endParaRPr lang="da-DK"/>
          </a:p>
        </p:txBody>
      </p:sp>
      <p:sp>
        <p:nvSpPr>
          <p:cNvPr id="4" name="Pladsholder til slidebille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a-DK"/>
          </a:p>
        </p:txBody>
      </p:sp>
      <p:sp>
        <p:nvSpPr>
          <p:cNvPr id="5" name="Pladsholder til no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p>
        </p:txBody>
      </p:sp>
      <p:sp>
        <p:nvSpPr>
          <p:cNvPr id="6" name="Pladsholder til sidefod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a-DK"/>
          </a:p>
        </p:txBody>
      </p:sp>
      <p:sp>
        <p:nvSpPr>
          <p:cNvPr id="7" name="Pladsholder til slide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B9E12B1-509F-484D-8635-2341B6476EAA}" type="slidenum">
              <a:rPr lang="da-DK" smtClean="0"/>
              <a:t>‹nr.›</a:t>
            </a:fld>
            <a:endParaRPr lang="da-DK"/>
          </a:p>
        </p:txBody>
      </p:sp>
    </p:spTree>
    <p:extLst>
      <p:ext uri="{BB962C8B-B14F-4D97-AF65-F5344CB8AC3E}">
        <p14:creationId xmlns:p14="http://schemas.microsoft.com/office/powerpoint/2010/main" val="9086346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fontsquirrel.com/tools/webfont-generator"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a-DK" dirty="0">
                <a:hlinkClick r:id="rId3"/>
              </a:rPr>
              <a:t>https://www.fontsquirrel.com/tools/webfont-generator</a:t>
            </a:r>
            <a:endParaRPr lang="da-DK" dirty="0"/>
          </a:p>
          <a:p>
            <a:endParaRPr lang="da-DK" dirty="0"/>
          </a:p>
        </p:txBody>
      </p:sp>
      <p:sp>
        <p:nvSpPr>
          <p:cNvPr id="4" name="Pladsholder til slidenummer 3"/>
          <p:cNvSpPr>
            <a:spLocks noGrp="1"/>
          </p:cNvSpPr>
          <p:nvPr>
            <p:ph type="sldNum" sz="quarter" idx="5"/>
          </p:nvPr>
        </p:nvSpPr>
        <p:spPr/>
        <p:txBody>
          <a:bodyPr/>
          <a:lstStyle/>
          <a:p>
            <a:fld id="{1B9E12B1-509F-484D-8635-2341B6476EAA}" type="slidenum">
              <a:rPr lang="da-DK" smtClean="0"/>
              <a:t>3</a:t>
            </a:fld>
            <a:endParaRPr lang="da-DK"/>
          </a:p>
        </p:txBody>
      </p:sp>
    </p:spTree>
    <p:extLst>
      <p:ext uri="{BB962C8B-B14F-4D97-AF65-F5344CB8AC3E}">
        <p14:creationId xmlns:p14="http://schemas.microsoft.com/office/powerpoint/2010/main" val="18632289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slid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85DD239-66F6-354F-A1B4-6547FDB88DD9}"/>
              </a:ext>
            </a:extLst>
          </p:cNvPr>
          <p:cNvSpPr>
            <a:spLocks noGrp="1"/>
          </p:cNvSpPr>
          <p:nvPr>
            <p:ph type="ctrTitle"/>
          </p:nvPr>
        </p:nvSpPr>
        <p:spPr>
          <a:xfrm>
            <a:off x="1524000" y="1122363"/>
            <a:ext cx="9144000" cy="2387600"/>
          </a:xfrm>
        </p:spPr>
        <p:txBody>
          <a:bodyPr anchor="b"/>
          <a:lstStyle>
            <a:lvl1pPr algn="ctr">
              <a:defRPr sz="6000"/>
            </a:lvl1pPr>
          </a:lstStyle>
          <a:p>
            <a:r>
              <a:rPr lang="da-DK"/>
              <a:t>Klik for at redigere titeltypografien i masteren</a:t>
            </a:r>
          </a:p>
        </p:txBody>
      </p:sp>
      <p:sp>
        <p:nvSpPr>
          <p:cNvPr id="3" name="Undertitel 2">
            <a:extLst>
              <a:ext uri="{FF2B5EF4-FFF2-40B4-BE49-F238E27FC236}">
                <a16:creationId xmlns:a16="http://schemas.microsoft.com/office/drawing/2014/main" id="{86ADD374-962C-854F-B5E4-5B46CC46412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a-DK"/>
              <a:t>Klik for at redigere undertiteltypografien i masteren</a:t>
            </a:r>
          </a:p>
        </p:txBody>
      </p:sp>
      <p:sp>
        <p:nvSpPr>
          <p:cNvPr id="4" name="Pladsholder til dato 3">
            <a:extLst>
              <a:ext uri="{FF2B5EF4-FFF2-40B4-BE49-F238E27FC236}">
                <a16:creationId xmlns:a16="http://schemas.microsoft.com/office/drawing/2014/main" id="{2A5A1155-17F4-3047-B0EF-EB9042792C21}"/>
              </a:ext>
            </a:extLst>
          </p:cNvPr>
          <p:cNvSpPr>
            <a:spLocks noGrp="1"/>
          </p:cNvSpPr>
          <p:nvPr>
            <p:ph type="dt" sz="half" idx="10"/>
          </p:nvPr>
        </p:nvSpPr>
        <p:spPr/>
        <p:txBody>
          <a:bodyPr/>
          <a:lstStyle/>
          <a:p>
            <a:fld id="{09BE5D16-B59E-EB47-B7BB-EFB691D37832}" type="datetimeFigureOut">
              <a:rPr lang="da-DK" smtClean="0"/>
              <a:t>25.02.2022</a:t>
            </a:fld>
            <a:endParaRPr lang="da-DK"/>
          </a:p>
        </p:txBody>
      </p:sp>
      <p:sp>
        <p:nvSpPr>
          <p:cNvPr id="5" name="Pladsholder til sidefod 4">
            <a:extLst>
              <a:ext uri="{FF2B5EF4-FFF2-40B4-BE49-F238E27FC236}">
                <a16:creationId xmlns:a16="http://schemas.microsoft.com/office/drawing/2014/main" id="{C08DB381-BE0A-F84E-BF56-7F3A5F9C78CD}"/>
              </a:ext>
            </a:extLst>
          </p:cNvPr>
          <p:cNvSpPr>
            <a:spLocks noGrp="1"/>
          </p:cNvSpPr>
          <p:nvPr>
            <p:ph type="ftr" sz="quarter" idx="11"/>
          </p:nvPr>
        </p:nvSpPr>
        <p:spPr/>
        <p:txBody>
          <a:bodyPr/>
          <a:lstStyle/>
          <a:p>
            <a:endParaRPr lang="da-DK"/>
          </a:p>
        </p:txBody>
      </p:sp>
      <p:sp>
        <p:nvSpPr>
          <p:cNvPr id="6" name="Pladsholder til slidenummer 5">
            <a:extLst>
              <a:ext uri="{FF2B5EF4-FFF2-40B4-BE49-F238E27FC236}">
                <a16:creationId xmlns:a16="http://schemas.microsoft.com/office/drawing/2014/main" id="{D97F625F-527D-1242-8340-D2EF2DAA7D9A}"/>
              </a:ext>
            </a:extLst>
          </p:cNvPr>
          <p:cNvSpPr>
            <a:spLocks noGrp="1"/>
          </p:cNvSpPr>
          <p:nvPr>
            <p:ph type="sldNum" sz="quarter" idx="12"/>
          </p:nvPr>
        </p:nvSpPr>
        <p:spPr/>
        <p:txBody>
          <a:bodyPr/>
          <a:lstStyle/>
          <a:p>
            <a:fld id="{F7F651F2-839E-5F41-A26B-EBC5E8C6AC41}" type="slidenum">
              <a:rPr lang="da-DK" smtClean="0"/>
              <a:t>‹nr.›</a:t>
            </a:fld>
            <a:endParaRPr lang="da-DK"/>
          </a:p>
        </p:txBody>
      </p:sp>
    </p:spTree>
    <p:extLst>
      <p:ext uri="{BB962C8B-B14F-4D97-AF65-F5344CB8AC3E}">
        <p14:creationId xmlns:p14="http://schemas.microsoft.com/office/powerpoint/2010/main" val="32440060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og lodret teks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3B03FB1-D216-9848-A020-CDE3252A05D3}"/>
              </a:ext>
            </a:extLst>
          </p:cNvPr>
          <p:cNvSpPr>
            <a:spLocks noGrp="1"/>
          </p:cNvSpPr>
          <p:nvPr>
            <p:ph type="title"/>
          </p:nvPr>
        </p:nvSpPr>
        <p:spPr/>
        <p:txBody>
          <a:bodyPr/>
          <a:lstStyle/>
          <a:p>
            <a:r>
              <a:rPr lang="da-DK"/>
              <a:t>Klik for at redigere titeltypografien i masteren</a:t>
            </a:r>
          </a:p>
        </p:txBody>
      </p:sp>
      <p:sp>
        <p:nvSpPr>
          <p:cNvPr id="3" name="Pladsholder til lodret titel 2">
            <a:extLst>
              <a:ext uri="{FF2B5EF4-FFF2-40B4-BE49-F238E27FC236}">
                <a16:creationId xmlns:a16="http://schemas.microsoft.com/office/drawing/2014/main" id="{21F16D5E-B7E6-8846-8F42-BE6FBFE53AD3}"/>
              </a:ext>
            </a:extLst>
          </p:cNvPr>
          <p:cNvSpPr>
            <a:spLocks noGrp="1"/>
          </p:cNvSpPr>
          <p:nvPr>
            <p:ph type="body" orient="vert" idx="1"/>
          </p:nvPr>
        </p:nvSpPr>
        <p:spPr/>
        <p:txBody>
          <a:bodyPr vert="eaVert"/>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p>
        </p:txBody>
      </p:sp>
      <p:sp>
        <p:nvSpPr>
          <p:cNvPr id="4" name="Pladsholder til dato 3">
            <a:extLst>
              <a:ext uri="{FF2B5EF4-FFF2-40B4-BE49-F238E27FC236}">
                <a16:creationId xmlns:a16="http://schemas.microsoft.com/office/drawing/2014/main" id="{4AEF78F9-2BE5-CB47-91AA-FE653EB9ACFA}"/>
              </a:ext>
            </a:extLst>
          </p:cNvPr>
          <p:cNvSpPr>
            <a:spLocks noGrp="1"/>
          </p:cNvSpPr>
          <p:nvPr>
            <p:ph type="dt" sz="half" idx="10"/>
          </p:nvPr>
        </p:nvSpPr>
        <p:spPr/>
        <p:txBody>
          <a:bodyPr/>
          <a:lstStyle/>
          <a:p>
            <a:fld id="{09BE5D16-B59E-EB47-B7BB-EFB691D37832}" type="datetimeFigureOut">
              <a:rPr lang="da-DK" smtClean="0"/>
              <a:t>25.02.2022</a:t>
            </a:fld>
            <a:endParaRPr lang="da-DK"/>
          </a:p>
        </p:txBody>
      </p:sp>
      <p:sp>
        <p:nvSpPr>
          <p:cNvPr id="5" name="Pladsholder til sidefod 4">
            <a:extLst>
              <a:ext uri="{FF2B5EF4-FFF2-40B4-BE49-F238E27FC236}">
                <a16:creationId xmlns:a16="http://schemas.microsoft.com/office/drawing/2014/main" id="{763BF577-36A4-F44D-A0C3-68AE23B8B776}"/>
              </a:ext>
            </a:extLst>
          </p:cNvPr>
          <p:cNvSpPr>
            <a:spLocks noGrp="1"/>
          </p:cNvSpPr>
          <p:nvPr>
            <p:ph type="ftr" sz="quarter" idx="11"/>
          </p:nvPr>
        </p:nvSpPr>
        <p:spPr/>
        <p:txBody>
          <a:bodyPr/>
          <a:lstStyle/>
          <a:p>
            <a:endParaRPr lang="da-DK"/>
          </a:p>
        </p:txBody>
      </p:sp>
      <p:sp>
        <p:nvSpPr>
          <p:cNvPr id="6" name="Pladsholder til slidenummer 5">
            <a:extLst>
              <a:ext uri="{FF2B5EF4-FFF2-40B4-BE49-F238E27FC236}">
                <a16:creationId xmlns:a16="http://schemas.microsoft.com/office/drawing/2014/main" id="{9040E97C-8678-C748-9691-863F64B21D41}"/>
              </a:ext>
            </a:extLst>
          </p:cNvPr>
          <p:cNvSpPr>
            <a:spLocks noGrp="1"/>
          </p:cNvSpPr>
          <p:nvPr>
            <p:ph type="sldNum" sz="quarter" idx="12"/>
          </p:nvPr>
        </p:nvSpPr>
        <p:spPr/>
        <p:txBody>
          <a:bodyPr/>
          <a:lstStyle/>
          <a:p>
            <a:fld id="{F7F651F2-839E-5F41-A26B-EBC5E8C6AC41}" type="slidenum">
              <a:rPr lang="da-DK" smtClean="0"/>
              <a:t>‹nr.›</a:t>
            </a:fld>
            <a:endParaRPr lang="da-DK"/>
          </a:p>
        </p:txBody>
      </p:sp>
    </p:spTree>
    <p:extLst>
      <p:ext uri="{BB962C8B-B14F-4D97-AF65-F5344CB8AC3E}">
        <p14:creationId xmlns:p14="http://schemas.microsoft.com/office/powerpoint/2010/main" val="29385287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Lodret titel og tekst">
    <p:spTree>
      <p:nvGrpSpPr>
        <p:cNvPr id="1" name=""/>
        <p:cNvGrpSpPr/>
        <p:nvPr/>
      </p:nvGrpSpPr>
      <p:grpSpPr>
        <a:xfrm>
          <a:off x="0" y="0"/>
          <a:ext cx="0" cy="0"/>
          <a:chOff x="0" y="0"/>
          <a:chExt cx="0" cy="0"/>
        </a:xfrm>
      </p:grpSpPr>
      <p:sp>
        <p:nvSpPr>
          <p:cNvPr id="2" name="Lodret titel 1">
            <a:extLst>
              <a:ext uri="{FF2B5EF4-FFF2-40B4-BE49-F238E27FC236}">
                <a16:creationId xmlns:a16="http://schemas.microsoft.com/office/drawing/2014/main" id="{4853FB47-AEA5-0141-BB8B-C1E05F86E2AE}"/>
              </a:ext>
            </a:extLst>
          </p:cNvPr>
          <p:cNvSpPr>
            <a:spLocks noGrp="1"/>
          </p:cNvSpPr>
          <p:nvPr>
            <p:ph type="title" orient="vert"/>
          </p:nvPr>
        </p:nvSpPr>
        <p:spPr>
          <a:xfrm>
            <a:off x="8724900" y="365125"/>
            <a:ext cx="2628900" cy="5811838"/>
          </a:xfrm>
        </p:spPr>
        <p:txBody>
          <a:bodyPr vert="eaVert"/>
          <a:lstStyle/>
          <a:p>
            <a:r>
              <a:rPr lang="da-DK"/>
              <a:t>Klik for at redigere titeltypografien i masteren</a:t>
            </a:r>
          </a:p>
        </p:txBody>
      </p:sp>
      <p:sp>
        <p:nvSpPr>
          <p:cNvPr id="3" name="Pladsholder til lodret titel 2">
            <a:extLst>
              <a:ext uri="{FF2B5EF4-FFF2-40B4-BE49-F238E27FC236}">
                <a16:creationId xmlns:a16="http://schemas.microsoft.com/office/drawing/2014/main" id="{93251CC7-9B7A-1D45-AFCB-7B80A0AC03BC}"/>
              </a:ext>
            </a:extLst>
          </p:cNvPr>
          <p:cNvSpPr>
            <a:spLocks noGrp="1"/>
          </p:cNvSpPr>
          <p:nvPr>
            <p:ph type="body" orient="vert" idx="1"/>
          </p:nvPr>
        </p:nvSpPr>
        <p:spPr>
          <a:xfrm>
            <a:off x="838200" y="365125"/>
            <a:ext cx="7734300" cy="5811838"/>
          </a:xfrm>
        </p:spPr>
        <p:txBody>
          <a:bodyPr vert="eaVert"/>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p>
        </p:txBody>
      </p:sp>
      <p:sp>
        <p:nvSpPr>
          <p:cNvPr id="4" name="Pladsholder til dato 3">
            <a:extLst>
              <a:ext uri="{FF2B5EF4-FFF2-40B4-BE49-F238E27FC236}">
                <a16:creationId xmlns:a16="http://schemas.microsoft.com/office/drawing/2014/main" id="{C8D24201-E5A0-2B4D-8E71-41DDFF733EFF}"/>
              </a:ext>
            </a:extLst>
          </p:cNvPr>
          <p:cNvSpPr>
            <a:spLocks noGrp="1"/>
          </p:cNvSpPr>
          <p:nvPr>
            <p:ph type="dt" sz="half" idx="10"/>
          </p:nvPr>
        </p:nvSpPr>
        <p:spPr/>
        <p:txBody>
          <a:bodyPr/>
          <a:lstStyle/>
          <a:p>
            <a:fld id="{09BE5D16-B59E-EB47-B7BB-EFB691D37832}" type="datetimeFigureOut">
              <a:rPr lang="da-DK" smtClean="0"/>
              <a:t>25.02.2022</a:t>
            </a:fld>
            <a:endParaRPr lang="da-DK"/>
          </a:p>
        </p:txBody>
      </p:sp>
      <p:sp>
        <p:nvSpPr>
          <p:cNvPr id="5" name="Pladsholder til sidefod 4">
            <a:extLst>
              <a:ext uri="{FF2B5EF4-FFF2-40B4-BE49-F238E27FC236}">
                <a16:creationId xmlns:a16="http://schemas.microsoft.com/office/drawing/2014/main" id="{22064AD1-DF2C-C943-A3AB-7DC372F78484}"/>
              </a:ext>
            </a:extLst>
          </p:cNvPr>
          <p:cNvSpPr>
            <a:spLocks noGrp="1"/>
          </p:cNvSpPr>
          <p:nvPr>
            <p:ph type="ftr" sz="quarter" idx="11"/>
          </p:nvPr>
        </p:nvSpPr>
        <p:spPr/>
        <p:txBody>
          <a:bodyPr/>
          <a:lstStyle/>
          <a:p>
            <a:endParaRPr lang="da-DK"/>
          </a:p>
        </p:txBody>
      </p:sp>
      <p:sp>
        <p:nvSpPr>
          <p:cNvPr id="6" name="Pladsholder til slidenummer 5">
            <a:extLst>
              <a:ext uri="{FF2B5EF4-FFF2-40B4-BE49-F238E27FC236}">
                <a16:creationId xmlns:a16="http://schemas.microsoft.com/office/drawing/2014/main" id="{0FAB2839-C4C6-DA43-BB32-FDE506C681D9}"/>
              </a:ext>
            </a:extLst>
          </p:cNvPr>
          <p:cNvSpPr>
            <a:spLocks noGrp="1"/>
          </p:cNvSpPr>
          <p:nvPr>
            <p:ph type="sldNum" sz="quarter" idx="12"/>
          </p:nvPr>
        </p:nvSpPr>
        <p:spPr/>
        <p:txBody>
          <a:bodyPr/>
          <a:lstStyle/>
          <a:p>
            <a:fld id="{F7F651F2-839E-5F41-A26B-EBC5E8C6AC41}" type="slidenum">
              <a:rPr lang="da-DK" smtClean="0"/>
              <a:t>‹nr.›</a:t>
            </a:fld>
            <a:endParaRPr lang="da-DK"/>
          </a:p>
        </p:txBody>
      </p:sp>
    </p:spTree>
    <p:extLst>
      <p:ext uri="{BB962C8B-B14F-4D97-AF65-F5344CB8AC3E}">
        <p14:creationId xmlns:p14="http://schemas.microsoft.com/office/powerpoint/2010/main" val="25967486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og indholdsobjek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D48CFF5-3D12-8644-9248-CC27C0A3168D}"/>
              </a:ext>
            </a:extLst>
          </p:cNvPr>
          <p:cNvSpPr>
            <a:spLocks noGrp="1"/>
          </p:cNvSpPr>
          <p:nvPr>
            <p:ph type="title"/>
          </p:nvPr>
        </p:nvSpPr>
        <p:spPr/>
        <p:txBody>
          <a:bodyPr/>
          <a:lstStyle/>
          <a:p>
            <a:r>
              <a:rPr lang="da-DK"/>
              <a:t>Klik for at redigere titeltypografien i masteren</a:t>
            </a:r>
          </a:p>
        </p:txBody>
      </p:sp>
      <p:sp>
        <p:nvSpPr>
          <p:cNvPr id="3" name="Pladsholder til indhold 2">
            <a:extLst>
              <a:ext uri="{FF2B5EF4-FFF2-40B4-BE49-F238E27FC236}">
                <a16:creationId xmlns:a16="http://schemas.microsoft.com/office/drawing/2014/main" id="{5E462D8C-51E5-1B4C-9B48-12409E6E4909}"/>
              </a:ext>
            </a:extLst>
          </p:cNvPr>
          <p:cNvSpPr>
            <a:spLocks noGrp="1"/>
          </p:cNvSpPr>
          <p:nvPr>
            <p:ph idx="1"/>
          </p:nvPr>
        </p:nvSpPr>
        <p:spPr/>
        <p:txBody>
          <a:bodyPr/>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p>
        </p:txBody>
      </p:sp>
      <p:sp>
        <p:nvSpPr>
          <p:cNvPr id="4" name="Pladsholder til dato 3">
            <a:extLst>
              <a:ext uri="{FF2B5EF4-FFF2-40B4-BE49-F238E27FC236}">
                <a16:creationId xmlns:a16="http://schemas.microsoft.com/office/drawing/2014/main" id="{A76B2A3D-E43A-8A4B-8690-6871AF17E45A}"/>
              </a:ext>
            </a:extLst>
          </p:cNvPr>
          <p:cNvSpPr>
            <a:spLocks noGrp="1"/>
          </p:cNvSpPr>
          <p:nvPr>
            <p:ph type="dt" sz="half" idx="10"/>
          </p:nvPr>
        </p:nvSpPr>
        <p:spPr/>
        <p:txBody>
          <a:bodyPr/>
          <a:lstStyle/>
          <a:p>
            <a:fld id="{09BE5D16-B59E-EB47-B7BB-EFB691D37832}" type="datetimeFigureOut">
              <a:rPr lang="da-DK" smtClean="0"/>
              <a:t>25.02.2022</a:t>
            </a:fld>
            <a:endParaRPr lang="da-DK"/>
          </a:p>
        </p:txBody>
      </p:sp>
      <p:sp>
        <p:nvSpPr>
          <p:cNvPr id="5" name="Pladsholder til sidefod 4">
            <a:extLst>
              <a:ext uri="{FF2B5EF4-FFF2-40B4-BE49-F238E27FC236}">
                <a16:creationId xmlns:a16="http://schemas.microsoft.com/office/drawing/2014/main" id="{21C0EC92-C5A7-A849-829E-E841EBAC29C5}"/>
              </a:ext>
            </a:extLst>
          </p:cNvPr>
          <p:cNvSpPr>
            <a:spLocks noGrp="1"/>
          </p:cNvSpPr>
          <p:nvPr>
            <p:ph type="ftr" sz="quarter" idx="11"/>
          </p:nvPr>
        </p:nvSpPr>
        <p:spPr/>
        <p:txBody>
          <a:bodyPr/>
          <a:lstStyle/>
          <a:p>
            <a:endParaRPr lang="da-DK"/>
          </a:p>
        </p:txBody>
      </p:sp>
      <p:sp>
        <p:nvSpPr>
          <p:cNvPr id="6" name="Pladsholder til slidenummer 5">
            <a:extLst>
              <a:ext uri="{FF2B5EF4-FFF2-40B4-BE49-F238E27FC236}">
                <a16:creationId xmlns:a16="http://schemas.microsoft.com/office/drawing/2014/main" id="{2CB19ECF-6B79-7948-8761-9D7AFC443A4D}"/>
              </a:ext>
            </a:extLst>
          </p:cNvPr>
          <p:cNvSpPr>
            <a:spLocks noGrp="1"/>
          </p:cNvSpPr>
          <p:nvPr>
            <p:ph type="sldNum" sz="quarter" idx="12"/>
          </p:nvPr>
        </p:nvSpPr>
        <p:spPr/>
        <p:txBody>
          <a:bodyPr/>
          <a:lstStyle/>
          <a:p>
            <a:fld id="{F7F651F2-839E-5F41-A26B-EBC5E8C6AC41}" type="slidenum">
              <a:rPr lang="da-DK" smtClean="0"/>
              <a:t>‹nr.›</a:t>
            </a:fld>
            <a:endParaRPr lang="da-DK"/>
          </a:p>
        </p:txBody>
      </p:sp>
    </p:spTree>
    <p:extLst>
      <p:ext uri="{BB962C8B-B14F-4D97-AF65-F5344CB8AC3E}">
        <p14:creationId xmlns:p14="http://schemas.microsoft.com/office/powerpoint/2010/main" val="22187387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fsnitsoversk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9672ECE-C56F-AC46-8AB3-F3E18FDE7DE8}"/>
              </a:ext>
            </a:extLst>
          </p:cNvPr>
          <p:cNvSpPr>
            <a:spLocks noGrp="1"/>
          </p:cNvSpPr>
          <p:nvPr>
            <p:ph type="title"/>
          </p:nvPr>
        </p:nvSpPr>
        <p:spPr>
          <a:xfrm>
            <a:off x="831850" y="1709738"/>
            <a:ext cx="10515600" cy="2852737"/>
          </a:xfrm>
        </p:spPr>
        <p:txBody>
          <a:bodyPr anchor="b"/>
          <a:lstStyle>
            <a:lvl1pPr>
              <a:defRPr sz="6000"/>
            </a:lvl1pPr>
          </a:lstStyle>
          <a:p>
            <a:r>
              <a:rPr lang="da-DK"/>
              <a:t>Klik for at redigere titeltypografien i masteren</a:t>
            </a:r>
          </a:p>
        </p:txBody>
      </p:sp>
      <p:sp>
        <p:nvSpPr>
          <p:cNvPr id="3" name="Pladsholder til tekst 2">
            <a:extLst>
              <a:ext uri="{FF2B5EF4-FFF2-40B4-BE49-F238E27FC236}">
                <a16:creationId xmlns:a16="http://schemas.microsoft.com/office/drawing/2014/main" id="{C886BE48-435B-2945-9FA8-5CC6C629FC6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a-DK"/>
              <a:t>Klik for at redigere teksttypografierne i masteren</a:t>
            </a:r>
          </a:p>
        </p:txBody>
      </p:sp>
      <p:sp>
        <p:nvSpPr>
          <p:cNvPr id="4" name="Pladsholder til dato 3">
            <a:extLst>
              <a:ext uri="{FF2B5EF4-FFF2-40B4-BE49-F238E27FC236}">
                <a16:creationId xmlns:a16="http://schemas.microsoft.com/office/drawing/2014/main" id="{E65A94C4-2D12-2A4E-A6A2-D022F4A67F2A}"/>
              </a:ext>
            </a:extLst>
          </p:cNvPr>
          <p:cNvSpPr>
            <a:spLocks noGrp="1"/>
          </p:cNvSpPr>
          <p:nvPr>
            <p:ph type="dt" sz="half" idx="10"/>
          </p:nvPr>
        </p:nvSpPr>
        <p:spPr/>
        <p:txBody>
          <a:bodyPr/>
          <a:lstStyle/>
          <a:p>
            <a:fld id="{09BE5D16-B59E-EB47-B7BB-EFB691D37832}" type="datetimeFigureOut">
              <a:rPr lang="da-DK" smtClean="0"/>
              <a:t>25.02.2022</a:t>
            </a:fld>
            <a:endParaRPr lang="da-DK"/>
          </a:p>
        </p:txBody>
      </p:sp>
      <p:sp>
        <p:nvSpPr>
          <p:cNvPr id="5" name="Pladsholder til sidefod 4">
            <a:extLst>
              <a:ext uri="{FF2B5EF4-FFF2-40B4-BE49-F238E27FC236}">
                <a16:creationId xmlns:a16="http://schemas.microsoft.com/office/drawing/2014/main" id="{DC6F098E-35E2-3F45-B239-CDBD859A4180}"/>
              </a:ext>
            </a:extLst>
          </p:cNvPr>
          <p:cNvSpPr>
            <a:spLocks noGrp="1"/>
          </p:cNvSpPr>
          <p:nvPr>
            <p:ph type="ftr" sz="quarter" idx="11"/>
          </p:nvPr>
        </p:nvSpPr>
        <p:spPr/>
        <p:txBody>
          <a:bodyPr/>
          <a:lstStyle/>
          <a:p>
            <a:endParaRPr lang="da-DK"/>
          </a:p>
        </p:txBody>
      </p:sp>
      <p:sp>
        <p:nvSpPr>
          <p:cNvPr id="6" name="Pladsholder til slidenummer 5">
            <a:extLst>
              <a:ext uri="{FF2B5EF4-FFF2-40B4-BE49-F238E27FC236}">
                <a16:creationId xmlns:a16="http://schemas.microsoft.com/office/drawing/2014/main" id="{2DD553CA-6C58-E645-A07C-8F70DD936F69}"/>
              </a:ext>
            </a:extLst>
          </p:cNvPr>
          <p:cNvSpPr>
            <a:spLocks noGrp="1"/>
          </p:cNvSpPr>
          <p:nvPr>
            <p:ph type="sldNum" sz="quarter" idx="12"/>
          </p:nvPr>
        </p:nvSpPr>
        <p:spPr/>
        <p:txBody>
          <a:bodyPr/>
          <a:lstStyle/>
          <a:p>
            <a:fld id="{F7F651F2-839E-5F41-A26B-EBC5E8C6AC41}" type="slidenum">
              <a:rPr lang="da-DK" smtClean="0"/>
              <a:t>‹nr.›</a:t>
            </a:fld>
            <a:endParaRPr lang="da-DK"/>
          </a:p>
        </p:txBody>
      </p:sp>
    </p:spTree>
    <p:extLst>
      <p:ext uri="{BB962C8B-B14F-4D97-AF65-F5344CB8AC3E}">
        <p14:creationId xmlns:p14="http://schemas.microsoft.com/office/powerpoint/2010/main" val="37446185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o indholdsobjekter">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BBFF254-209F-A348-8340-4FF1133950C7}"/>
              </a:ext>
            </a:extLst>
          </p:cNvPr>
          <p:cNvSpPr>
            <a:spLocks noGrp="1"/>
          </p:cNvSpPr>
          <p:nvPr>
            <p:ph type="title"/>
          </p:nvPr>
        </p:nvSpPr>
        <p:spPr/>
        <p:txBody>
          <a:bodyPr/>
          <a:lstStyle/>
          <a:p>
            <a:r>
              <a:rPr lang="da-DK"/>
              <a:t>Klik for at redigere titeltypografien i masteren</a:t>
            </a:r>
          </a:p>
        </p:txBody>
      </p:sp>
      <p:sp>
        <p:nvSpPr>
          <p:cNvPr id="3" name="Pladsholder til indhold 2">
            <a:extLst>
              <a:ext uri="{FF2B5EF4-FFF2-40B4-BE49-F238E27FC236}">
                <a16:creationId xmlns:a16="http://schemas.microsoft.com/office/drawing/2014/main" id="{EFE9DE07-E7FD-CF4C-8344-EEB715032D98}"/>
              </a:ext>
            </a:extLst>
          </p:cNvPr>
          <p:cNvSpPr>
            <a:spLocks noGrp="1"/>
          </p:cNvSpPr>
          <p:nvPr>
            <p:ph sz="half" idx="1"/>
          </p:nvPr>
        </p:nvSpPr>
        <p:spPr>
          <a:xfrm>
            <a:off x="838200" y="1825625"/>
            <a:ext cx="5181600" cy="4351338"/>
          </a:xfrm>
        </p:spPr>
        <p:txBody>
          <a:bodyPr/>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p>
        </p:txBody>
      </p:sp>
      <p:sp>
        <p:nvSpPr>
          <p:cNvPr id="4" name="Pladsholder til indhold 3">
            <a:extLst>
              <a:ext uri="{FF2B5EF4-FFF2-40B4-BE49-F238E27FC236}">
                <a16:creationId xmlns:a16="http://schemas.microsoft.com/office/drawing/2014/main" id="{5D8BBBEE-3EA9-0D47-A4F7-9D11264E18D7}"/>
              </a:ext>
            </a:extLst>
          </p:cNvPr>
          <p:cNvSpPr>
            <a:spLocks noGrp="1"/>
          </p:cNvSpPr>
          <p:nvPr>
            <p:ph sz="half" idx="2"/>
          </p:nvPr>
        </p:nvSpPr>
        <p:spPr>
          <a:xfrm>
            <a:off x="6172200" y="1825625"/>
            <a:ext cx="5181600" cy="4351338"/>
          </a:xfrm>
        </p:spPr>
        <p:txBody>
          <a:bodyPr/>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p>
        </p:txBody>
      </p:sp>
      <p:sp>
        <p:nvSpPr>
          <p:cNvPr id="5" name="Pladsholder til dato 4">
            <a:extLst>
              <a:ext uri="{FF2B5EF4-FFF2-40B4-BE49-F238E27FC236}">
                <a16:creationId xmlns:a16="http://schemas.microsoft.com/office/drawing/2014/main" id="{8B3369CE-3FC4-544F-A632-D7FECFD8CE59}"/>
              </a:ext>
            </a:extLst>
          </p:cNvPr>
          <p:cNvSpPr>
            <a:spLocks noGrp="1"/>
          </p:cNvSpPr>
          <p:nvPr>
            <p:ph type="dt" sz="half" idx="10"/>
          </p:nvPr>
        </p:nvSpPr>
        <p:spPr/>
        <p:txBody>
          <a:bodyPr/>
          <a:lstStyle/>
          <a:p>
            <a:fld id="{09BE5D16-B59E-EB47-B7BB-EFB691D37832}" type="datetimeFigureOut">
              <a:rPr lang="da-DK" smtClean="0"/>
              <a:t>25.02.2022</a:t>
            </a:fld>
            <a:endParaRPr lang="da-DK"/>
          </a:p>
        </p:txBody>
      </p:sp>
      <p:sp>
        <p:nvSpPr>
          <p:cNvPr id="6" name="Pladsholder til sidefod 5">
            <a:extLst>
              <a:ext uri="{FF2B5EF4-FFF2-40B4-BE49-F238E27FC236}">
                <a16:creationId xmlns:a16="http://schemas.microsoft.com/office/drawing/2014/main" id="{A1804FD3-5F35-0940-83F4-0EE619BF6E58}"/>
              </a:ext>
            </a:extLst>
          </p:cNvPr>
          <p:cNvSpPr>
            <a:spLocks noGrp="1"/>
          </p:cNvSpPr>
          <p:nvPr>
            <p:ph type="ftr" sz="quarter" idx="11"/>
          </p:nvPr>
        </p:nvSpPr>
        <p:spPr/>
        <p:txBody>
          <a:bodyPr/>
          <a:lstStyle/>
          <a:p>
            <a:endParaRPr lang="da-DK"/>
          </a:p>
        </p:txBody>
      </p:sp>
      <p:sp>
        <p:nvSpPr>
          <p:cNvPr id="7" name="Pladsholder til slidenummer 6">
            <a:extLst>
              <a:ext uri="{FF2B5EF4-FFF2-40B4-BE49-F238E27FC236}">
                <a16:creationId xmlns:a16="http://schemas.microsoft.com/office/drawing/2014/main" id="{B8CA4865-1C10-5D47-90C3-4600777F4C50}"/>
              </a:ext>
            </a:extLst>
          </p:cNvPr>
          <p:cNvSpPr>
            <a:spLocks noGrp="1"/>
          </p:cNvSpPr>
          <p:nvPr>
            <p:ph type="sldNum" sz="quarter" idx="12"/>
          </p:nvPr>
        </p:nvSpPr>
        <p:spPr/>
        <p:txBody>
          <a:bodyPr/>
          <a:lstStyle/>
          <a:p>
            <a:fld id="{F7F651F2-839E-5F41-A26B-EBC5E8C6AC41}" type="slidenum">
              <a:rPr lang="da-DK" smtClean="0"/>
              <a:t>‹nr.›</a:t>
            </a:fld>
            <a:endParaRPr lang="da-DK"/>
          </a:p>
        </p:txBody>
      </p:sp>
    </p:spTree>
    <p:extLst>
      <p:ext uri="{BB962C8B-B14F-4D97-AF65-F5344CB8AC3E}">
        <p14:creationId xmlns:p14="http://schemas.microsoft.com/office/powerpoint/2010/main" val="19958990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Sammenlignin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E3488F6-B888-C646-93B1-22AFEF50B795}"/>
              </a:ext>
            </a:extLst>
          </p:cNvPr>
          <p:cNvSpPr>
            <a:spLocks noGrp="1"/>
          </p:cNvSpPr>
          <p:nvPr>
            <p:ph type="title"/>
          </p:nvPr>
        </p:nvSpPr>
        <p:spPr>
          <a:xfrm>
            <a:off x="839788" y="365125"/>
            <a:ext cx="10515600" cy="1325563"/>
          </a:xfrm>
        </p:spPr>
        <p:txBody>
          <a:bodyPr/>
          <a:lstStyle/>
          <a:p>
            <a:r>
              <a:rPr lang="da-DK"/>
              <a:t>Klik for at redigere titeltypografien i masteren</a:t>
            </a:r>
          </a:p>
        </p:txBody>
      </p:sp>
      <p:sp>
        <p:nvSpPr>
          <p:cNvPr id="3" name="Pladsholder til tekst 2">
            <a:extLst>
              <a:ext uri="{FF2B5EF4-FFF2-40B4-BE49-F238E27FC236}">
                <a16:creationId xmlns:a16="http://schemas.microsoft.com/office/drawing/2014/main" id="{024B7658-05DC-E943-971B-77C03DDAD15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a-DK"/>
              <a:t>Klik for at redigere teksttypografierne i masteren</a:t>
            </a:r>
          </a:p>
        </p:txBody>
      </p:sp>
      <p:sp>
        <p:nvSpPr>
          <p:cNvPr id="4" name="Pladsholder til indhold 3">
            <a:extLst>
              <a:ext uri="{FF2B5EF4-FFF2-40B4-BE49-F238E27FC236}">
                <a16:creationId xmlns:a16="http://schemas.microsoft.com/office/drawing/2014/main" id="{F2949938-4E44-1743-AE50-5C7E49502222}"/>
              </a:ext>
            </a:extLst>
          </p:cNvPr>
          <p:cNvSpPr>
            <a:spLocks noGrp="1"/>
          </p:cNvSpPr>
          <p:nvPr>
            <p:ph sz="half" idx="2"/>
          </p:nvPr>
        </p:nvSpPr>
        <p:spPr>
          <a:xfrm>
            <a:off x="839788" y="2505075"/>
            <a:ext cx="5157787" cy="3684588"/>
          </a:xfrm>
        </p:spPr>
        <p:txBody>
          <a:bodyPr/>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p>
        </p:txBody>
      </p:sp>
      <p:sp>
        <p:nvSpPr>
          <p:cNvPr id="5" name="Pladsholder til tekst 4">
            <a:extLst>
              <a:ext uri="{FF2B5EF4-FFF2-40B4-BE49-F238E27FC236}">
                <a16:creationId xmlns:a16="http://schemas.microsoft.com/office/drawing/2014/main" id="{4482B310-938F-C342-BD71-65B08E17D56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a-DK"/>
              <a:t>Klik for at redigere teksttypografierne i masteren</a:t>
            </a:r>
          </a:p>
        </p:txBody>
      </p:sp>
      <p:sp>
        <p:nvSpPr>
          <p:cNvPr id="6" name="Pladsholder til indhold 5">
            <a:extLst>
              <a:ext uri="{FF2B5EF4-FFF2-40B4-BE49-F238E27FC236}">
                <a16:creationId xmlns:a16="http://schemas.microsoft.com/office/drawing/2014/main" id="{1A0D6F9D-6B22-0D4A-A5A9-6ACC8D5DE9FC}"/>
              </a:ext>
            </a:extLst>
          </p:cNvPr>
          <p:cNvSpPr>
            <a:spLocks noGrp="1"/>
          </p:cNvSpPr>
          <p:nvPr>
            <p:ph sz="quarter" idx="4"/>
          </p:nvPr>
        </p:nvSpPr>
        <p:spPr>
          <a:xfrm>
            <a:off x="6172200" y="2505075"/>
            <a:ext cx="5183188" cy="3684588"/>
          </a:xfrm>
        </p:spPr>
        <p:txBody>
          <a:bodyPr/>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p>
        </p:txBody>
      </p:sp>
      <p:sp>
        <p:nvSpPr>
          <p:cNvPr id="7" name="Pladsholder til dato 6">
            <a:extLst>
              <a:ext uri="{FF2B5EF4-FFF2-40B4-BE49-F238E27FC236}">
                <a16:creationId xmlns:a16="http://schemas.microsoft.com/office/drawing/2014/main" id="{37A7BBAC-7CC3-7443-9B8A-1B3E7C007D29}"/>
              </a:ext>
            </a:extLst>
          </p:cNvPr>
          <p:cNvSpPr>
            <a:spLocks noGrp="1"/>
          </p:cNvSpPr>
          <p:nvPr>
            <p:ph type="dt" sz="half" idx="10"/>
          </p:nvPr>
        </p:nvSpPr>
        <p:spPr/>
        <p:txBody>
          <a:bodyPr/>
          <a:lstStyle/>
          <a:p>
            <a:fld id="{09BE5D16-B59E-EB47-B7BB-EFB691D37832}" type="datetimeFigureOut">
              <a:rPr lang="da-DK" smtClean="0"/>
              <a:t>25.02.2022</a:t>
            </a:fld>
            <a:endParaRPr lang="da-DK"/>
          </a:p>
        </p:txBody>
      </p:sp>
      <p:sp>
        <p:nvSpPr>
          <p:cNvPr id="8" name="Pladsholder til sidefod 7">
            <a:extLst>
              <a:ext uri="{FF2B5EF4-FFF2-40B4-BE49-F238E27FC236}">
                <a16:creationId xmlns:a16="http://schemas.microsoft.com/office/drawing/2014/main" id="{C21C70D2-C3EA-E341-95A6-E94A03FF4516}"/>
              </a:ext>
            </a:extLst>
          </p:cNvPr>
          <p:cNvSpPr>
            <a:spLocks noGrp="1"/>
          </p:cNvSpPr>
          <p:nvPr>
            <p:ph type="ftr" sz="quarter" idx="11"/>
          </p:nvPr>
        </p:nvSpPr>
        <p:spPr/>
        <p:txBody>
          <a:bodyPr/>
          <a:lstStyle/>
          <a:p>
            <a:endParaRPr lang="da-DK"/>
          </a:p>
        </p:txBody>
      </p:sp>
      <p:sp>
        <p:nvSpPr>
          <p:cNvPr id="9" name="Pladsholder til slidenummer 8">
            <a:extLst>
              <a:ext uri="{FF2B5EF4-FFF2-40B4-BE49-F238E27FC236}">
                <a16:creationId xmlns:a16="http://schemas.microsoft.com/office/drawing/2014/main" id="{8832B1A6-6B3D-7F49-9042-7C54596A0844}"/>
              </a:ext>
            </a:extLst>
          </p:cNvPr>
          <p:cNvSpPr>
            <a:spLocks noGrp="1"/>
          </p:cNvSpPr>
          <p:nvPr>
            <p:ph type="sldNum" sz="quarter" idx="12"/>
          </p:nvPr>
        </p:nvSpPr>
        <p:spPr/>
        <p:txBody>
          <a:bodyPr/>
          <a:lstStyle/>
          <a:p>
            <a:fld id="{F7F651F2-839E-5F41-A26B-EBC5E8C6AC41}" type="slidenum">
              <a:rPr lang="da-DK" smtClean="0"/>
              <a:t>‹nr.›</a:t>
            </a:fld>
            <a:endParaRPr lang="da-DK"/>
          </a:p>
        </p:txBody>
      </p:sp>
    </p:spTree>
    <p:extLst>
      <p:ext uri="{BB962C8B-B14F-4D97-AF65-F5344CB8AC3E}">
        <p14:creationId xmlns:p14="http://schemas.microsoft.com/office/powerpoint/2010/main" val="5873312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Kun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5F789DE-E6F6-DA42-A39A-7787F4EBA558}"/>
              </a:ext>
            </a:extLst>
          </p:cNvPr>
          <p:cNvSpPr>
            <a:spLocks noGrp="1"/>
          </p:cNvSpPr>
          <p:nvPr>
            <p:ph type="title"/>
          </p:nvPr>
        </p:nvSpPr>
        <p:spPr/>
        <p:txBody>
          <a:bodyPr/>
          <a:lstStyle/>
          <a:p>
            <a:r>
              <a:rPr lang="da-DK"/>
              <a:t>Klik for at redigere titeltypografien i masteren</a:t>
            </a:r>
          </a:p>
        </p:txBody>
      </p:sp>
      <p:sp>
        <p:nvSpPr>
          <p:cNvPr id="3" name="Pladsholder til dato 2">
            <a:extLst>
              <a:ext uri="{FF2B5EF4-FFF2-40B4-BE49-F238E27FC236}">
                <a16:creationId xmlns:a16="http://schemas.microsoft.com/office/drawing/2014/main" id="{02F1950C-DBB4-EE4F-AAA0-D0A2AA78221A}"/>
              </a:ext>
            </a:extLst>
          </p:cNvPr>
          <p:cNvSpPr>
            <a:spLocks noGrp="1"/>
          </p:cNvSpPr>
          <p:nvPr>
            <p:ph type="dt" sz="half" idx="10"/>
          </p:nvPr>
        </p:nvSpPr>
        <p:spPr/>
        <p:txBody>
          <a:bodyPr/>
          <a:lstStyle/>
          <a:p>
            <a:fld id="{09BE5D16-B59E-EB47-B7BB-EFB691D37832}" type="datetimeFigureOut">
              <a:rPr lang="da-DK" smtClean="0"/>
              <a:t>25.02.2022</a:t>
            </a:fld>
            <a:endParaRPr lang="da-DK"/>
          </a:p>
        </p:txBody>
      </p:sp>
      <p:sp>
        <p:nvSpPr>
          <p:cNvPr id="4" name="Pladsholder til sidefod 3">
            <a:extLst>
              <a:ext uri="{FF2B5EF4-FFF2-40B4-BE49-F238E27FC236}">
                <a16:creationId xmlns:a16="http://schemas.microsoft.com/office/drawing/2014/main" id="{00C2890C-71C8-3145-B1CC-C3E463162A56}"/>
              </a:ext>
            </a:extLst>
          </p:cNvPr>
          <p:cNvSpPr>
            <a:spLocks noGrp="1"/>
          </p:cNvSpPr>
          <p:nvPr>
            <p:ph type="ftr" sz="quarter" idx="11"/>
          </p:nvPr>
        </p:nvSpPr>
        <p:spPr/>
        <p:txBody>
          <a:bodyPr/>
          <a:lstStyle/>
          <a:p>
            <a:endParaRPr lang="da-DK"/>
          </a:p>
        </p:txBody>
      </p:sp>
      <p:sp>
        <p:nvSpPr>
          <p:cNvPr id="5" name="Pladsholder til slidenummer 4">
            <a:extLst>
              <a:ext uri="{FF2B5EF4-FFF2-40B4-BE49-F238E27FC236}">
                <a16:creationId xmlns:a16="http://schemas.microsoft.com/office/drawing/2014/main" id="{3E47A093-EC1A-1E4A-B053-8848FB690B5F}"/>
              </a:ext>
            </a:extLst>
          </p:cNvPr>
          <p:cNvSpPr>
            <a:spLocks noGrp="1"/>
          </p:cNvSpPr>
          <p:nvPr>
            <p:ph type="sldNum" sz="quarter" idx="12"/>
          </p:nvPr>
        </p:nvSpPr>
        <p:spPr/>
        <p:txBody>
          <a:bodyPr/>
          <a:lstStyle/>
          <a:p>
            <a:fld id="{F7F651F2-839E-5F41-A26B-EBC5E8C6AC41}" type="slidenum">
              <a:rPr lang="da-DK" smtClean="0"/>
              <a:t>‹nr.›</a:t>
            </a:fld>
            <a:endParaRPr lang="da-DK"/>
          </a:p>
        </p:txBody>
      </p:sp>
    </p:spTree>
    <p:extLst>
      <p:ext uri="{BB962C8B-B14F-4D97-AF65-F5344CB8AC3E}">
        <p14:creationId xmlns:p14="http://schemas.microsoft.com/office/powerpoint/2010/main" val="42437133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Tom">
    <p:spTree>
      <p:nvGrpSpPr>
        <p:cNvPr id="1" name=""/>
        <p:cNvGrpSpPr/>
        <p:nvPr/>
      </p:nvGrpSpPr>
      <p:grpSpPr>
        <a:xfrm>
          <a:off x="0" y="0"/>
          <a:ext cx="0" cy="0"/>
          <a:chOff x="0" y="0"/>
          <a:chExt cx="0" cy="0"/>
        </a:xfrm>
      </p:grpSpPr>
      <p:sp>
        <p:nvSpPr>
          <p:cNvPr id="2" name="Pladsholder til dato 1">
            <a:extLst>
              <a:ext uri="{FF2B5EF4-FFF2-40B4-BE49-F238E27FC236}">
                <a16:creationId xmlns:a16="http://schemas.microsoft.com/office/drawing/2014/main" id="{9D66D938-7AFD-284F-8F10-47596346380E}"/>
              </a:ext>
            </a:extLst>
          </p:cNvPr>
          <p:cNvSpPr>
            <a:spLocks noGrp="1"/>
          </p:cNvSpPr>
          <p:nvPr>
            <p:ph type="dt" sz="half" idx="10"/>
          </p:nvPr>
        </p:nvSpPr>
        <p:spPr/>
        <p:txBody>
          <a:bodyPr/>
          <a:lstStyle/>
          <a:p>
            <a:fld id="{09BE5D16-B59E-EB47-B7BB-EFB691D37832}" type="datetimeFigureOut">
              <a:rPr lang="da-DK" smtClean="0"/>
              <a:t>25.02.2022</a:t>
            </a:fld>
            <a:endParaRPr lang="da-DK"/>
          </a:p>
        </p:txBody>
      </p:sp>
      <p:sp>
        <p:nvSpPr>
          <p:cNvPr id="3" name="Pladsholder til sidefod 2">
            <a:extLst>
              <a:ext uri="{FF2B5EF4-FFF2-40B4-BE49-F238E27FC236}">
                <a16:creationId xmlns:a16="http://schemas.microsoft.com/office/drawing/2014/main" id="{5D1CE766-A25E-9544-AD2B-D736FB9068AD}"/>
              </a:ext>
            </a:extLst>
          </p:cNvPr>
          <p:cNvSpPr>
            <a:spLocks noGrp="1"/>
          </p:cNvSpPr>
          <p:nvPr>
            <p:ph type="ftr" sz="quarter" idx="11"/>
          </p:nvPr>
        </p:nvSpPr>
        <p:spPr/>
        <p:txBody>
          <a:bodyPr/>
          <a:lstStyle/>
          <a:p>
            <a:endParaRPr lang="da-DK"/>
          </a:p>
        </p:txBody>
      </p:sp>
      <p:sp>
        <p:nvSpPr>
          <p:cNvPr id="4" name="Pladsholder til slidenummer 3">
            <a:extLst>
              <a:ext uri="{FF2B5EF4-FFF2-40B4-BE49-F238E27FC236}">
                <a16:creationId xmlns:a16="http://schemas.microsoft.com/office/drawing/2014/main" id="{4B435E4C-16F3-0C4D-A351-BF6668FF00BC}"/>
              </a:ext>
            </a:extLst>
          </p:cNvPr>
          <p:cNvSpPr>
            <a:spLocks noGrp="1"/>
          </p:cNvSpPr>
          <p:nvPr>
            <p:ph type="sldNum" sz="quarter" idx="12"/>
          </p:nvPr>
        </p:nvSpPr>
        <p:spPr/>
        <p:txBody>
          <a:bodyPr/>
          <a:lstStyle/>
          <a:p>
            <a:fld id="{F7F651F2-839E-5F41-A26B-EBC5E8C6AC41}" type="slidenum">
              <a:rPr lang="da-DK" smtClean="0"/>
              <a:t>‹nr.›</a:t>
            </a:fld>
            <a:endParaRPr lang="da-DK"/>
          </a:p>
        </p:txBody>
      </p:sp>
    </p:spTree>
    <p:extLst>
      <p:ext uri="{BB962C8B-B14F-4D97-AF65-F5344CB8AC3E}">
        <p14:creationId xmlns:p14="http://schemas.microsoft.com/office/powerpoint/2010/main" val="36045491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dhold med billedteks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A6A9886-C74A-6C4C-8E57-8A182E36899F}"/>
              </a:ext>
            </a:extLst>
          </p:cNvPr>
          <p:cNvSpPr>
            <a:spLocks noGrp="1"/>
          </p:cNvSpPr>
          <p:nvPr>
            <p:ph type="title"/>
          </p:nvPr>
        </p:nvSpPr>
        <p:spPr>
          <a:xfrm>
            <a:off x="839788" y="457200"/>
            <a:ext cx="3932237" cy="1600200"/>
          </a:xfrm>
        </p:spPr>
        <p:txBody>
          <a:bodyPr anchor="b"/>
          <a:lstStyle>
            <a:lvl1pPr>
              <a:defRPr sz="3200"/>
            </a:lvl1pPr>
          </a:lstStyle>
          <a:p>
            <a:r>
              <a:rPr lang="da-DK"/>
              <a:t>Klik for at redigere titeltypografien i masteren</a:t>
            </a:r>
          </a:p>
        </p:txBody>
      </p:sp>
      <p:sp>
        <p:nvSpPr>
          <p:cNvPr id="3" name="Pladsholder til indhold 2">
            <a:extLst>
              <a:ext uri="{FF2B5EF4-FFF2-40B4-BE49-F238E27FC236}">
                <a16:creationId xmlns:a16="http://schemas.microsoft.com/office/drawing/2014/main" id="{2F37EBE9-1E53-1A46-95E2-27E57DFF937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p>
        </p:txBody>
      </p:sp>
      <p:sp>
        <p:nvSpPr>
          <p:cNvPr id="4" name="Pladsholder til tekst 3">
            <a:extLst>
              <a:ext uri="{FF2B5EF4-FFF2-40B4-BE49-F238E27FC236}">
                <a16:creationId xmlns:a16="http://schemas.microsoft.com/office/drawing/2014/main" id="{1BECBE62-0617-E944-983A-E7117A932CF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a-DK"/>
              <a:t>Klik for at redigere teksttypografierne i masteren</a:t>
            </a:r>
          </a:p>
        </p:txBody>
      </p:sp>
      <p:sp>
        <p:nvSpPr>
          <p:cNvPr id="5" name="Pladsholder til dato 4">
            <a:extLst>
              <a:ext uri="{FF2B5EF4-FFF2-40B4-BE49-F238E27FC236}">
                <a16:creationId xmlns:a16="http://schemas.microsoft.com/office/drawing/2014/main" id="{40BAA6F5-1094-1D4E-B5FE-66032806CA78}"/>
              </a:ext>
            </a:extLst>
          </p:cNvPr>
          <p:cNvSpPr>
            <a:spLocks noGrp="1"/>
          </p:cNvSpPr>
          <p:nvPr>
            <p:ph type="dt" sz="half" idx="10"/>
          </p:nvPr>
        </p:nvSpPr>
        <p:spPr/>
        <p:txBody>
          <a:bodyPr/>
          <a:lstStyle/>
          <a:p>
            <a:fld id="{09BE5D16-B59E-EB47-B7BB-EFB691D37832}" type="datetimeFigureOut">
              <a:rPr lang="da-DK" smtClean="0"/>
              <a:t>25.02.2022</a:t>
            </a:fld>
            <a:endParaRPr lang="da-DK"/>
          </a:p>
        </p:txBody>
      </p:sp>
      <p:sp>
        <p:nvSpPr>
          <p:cNvPr id="6" name="Pladsholder til sidefod 5">
            <a:extLst>
              <a:ext uri="{FF2B5EF4-FFF2-40B4-BE49-F238E27FC236}">
                <a16:creationId xmlns:a16="http://schemas.microsoft.com/office/drawing/2014/main" id="{278E6DED-0137-DE4D-9550-E997B80C1E5D}"/>
              </a:ext>
            </a:extLst>
          </p:cNvPr>
          <p:cNvSpPr>
            <a:spLocks noGrp="1"/>
          </p:cNvSpPr>
          <p:nvPr>
            <p:ph type="ftr" sz="quarter" idx="11"/>
          </p:nvPr>
        </p:nvSpPr>
        <p:spPr/>
        <p:txBody>
          <a:bodyPr/>
          <a:lstStyle/>
          <a:p>
            <a:endParaRPr lang="da-DK"/>
          </a:p>
        </p:txBody>
      </p:sp>
      <p:sp>
        <p:nvSpPr>
          <p:cNvPr id="7" name="Pladsholder til slidenummer 6">
            <a:extLst>
              <a:ext uri="{FF2B5EF4-FFF2-40B4-BE49-F238E27FC236}">
                <a16:creationId xmlns:a16="http://schemas.microsoft.com/office/drawing/2014/main" id="{B15DE96D-70BC-4643-966F-40208E5BBFCD}"/>
              </a:ext>
            </a:extLst>
          </p:cNvPr>
          <p:cNvSpPr>
            <a:spLocks noGrp="1"/>
          </p:cNvSpPr>
          <p:nvPr>
            <p:ph type="sldNum" sz="quarter" idx="12"/>
          </p:nvPr>
        </p:nvSpPr>
        <p:spPr/>
        <p:txBody>
          <a:bodyPr/>
          <a:lstStyle/>
          <a:p>
            <a:fld id="{F7F651F2-839E-5F41-A26B-EBC5E8C6AC41}" type="slidenum">
              <a:rPr lang="da-DK" smtClean="0"/>
              <a:t>‹nr.›</a:t>
            </a:fld>
            <a:endParaRPr lang="da-DK"/>
          </a:p>
        </p:txBody>
      </p:sp>
    </p:spTree>
    <p:extLst>
      <p:ext uri="{BB962C8B-B14F-4D97-AF65-F5344CB8AC3E}">
        <p14:creationId xmlns:p14="http://schemas.microsoft.com/office/powerpoint/2010/main" val="22017543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lede med billedteks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E127270-5E09-4C45-8104-169938A3A1A2}"/>
              </a:ext>
            </a:extLst>
          </p:cNvPr>
          <p:cNvSpPr>
            <a:spLocks noGrp="1"/>
          </p:cNvSpPr>
          <p:nvPr>
            <p:ph type="title"/>
          </p:nvPr>
        </p:nvSpPr>
        <p:spPr>
          <a:xfrm>
            <a:off x="839788" y="457200"/>
            <a:ext cx="3932237" cy="1600200"/>
          </a:xfrm>
        </p:spPr>
        <p:txBody>
          <a:bodyPr anchor="b"/>
          <a:lstStyle>
            <a:lvl1pPr>
              <a:defRPr sz="3200"/>
            </a:lvl1pPr>
          </a:lstStyle>
          <a:p>
            <a:r>
              <a:rPr lang="da-DK"/>
              <a:t>Klik for at redigere titeltypografien i masteren</a:t>
            </a:r>
          </a:p>
        </p:txBody>
      </p:sp>
      <p:sp>
        <p:nvSpPr>
          <p:cNvPr id="3" name="Pladsholder til billede 2">
            <a:extLst>
              <a:ext uri="{FF2B5EF4-FFF2-40B4-BE49-F238E27FC236}">
                <a16:creationId xmlns:a16="http://schemas.microsoft.com/office/drawing/2014/main" id="{DF577806-A73F-4D4D-83DF-5AE6AD6AFE8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a-DK"/>
          </a:p>
        </p:txBody>
      </p:sp>
      <p:sp>
        <p:nvSpPr>
          <p:cNvPr id="4" name="Pladsholder til tekst 3">
            <a:extLst>
              <a:ext uri="{FF2B5EF4-FFF2-40B4-BE49-F238E27FC236}">
                <a16:creationId xmlns:a16="http://schemas.microsoft.com/office/drawing/2014/main" id="{40BB5A0A-EC24-EB4D-B170-FECE54DBD16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a-DK"/>
              <a:t>Klik for at redigere teksttypografierne i masteren</a:t>
            </a:r>
          </a:p>
        </p:txBody>
      </p:sp>
      <p:sp>
        <p:nvSpPr>
          <p:cNvPr id="5" name="Pladsholder til dato 4">
            <a:extLst>
              <a:ext uri="{FF2B5EF4-FFF2-40B4-BE49-F238E27FC236}">
                <a16:creationId xmlns:a16="http://schemas.microsoft.com/office/drawing/2014/main" id="{30A31F16-A35F-1947-8A26-33E60399EEA0}"/>
              </a:ext>
            </a:extLst>
          </p:cNvPr>
          <p:cNvSpPr>
            <a:spLocks noGrp="1"/>
          </p:cNvSpPr>
          <p:nvPr>
            <p:ph type="dt" sz="half" idx="10"/>
          </p:nvPr>
        </p:nvSpPr>
        <p:spPr/>
        <p:txBody>
          <a:bodyPr/>
          <a:lstStyle/>
          <a:p>
            <a:fld id="{09BE5D16-B59E-EB47-B7BB-EFB691D37832}" type="datetimeFigureOut">
              <a:rPr lang="da-DK" smtClean="0"/>
              <a:t>25.02.2022</a:t>
            </a:fld>
            <a:endParaRPr lang="da-DK"/>
          </a:p>
        </p:txBody>
      </p:sp>
      <p:sp>
        <p:nvSpPr>
          <p:cNvPr id="6" name="Pladsholder til sidefod 5">
            <a:extLst>
              <a:ext uri="{FF2B5EF4-FFF2-40B4-BE49-F238E27FC236}">
                <a16:creationId xmlns:a16="http://schemas.microsoft.com/office/drawing/2014/main" id="{F7E4539C-43F7-D741-976B-B62F59B9FC28}"/>
              </a:ext>
            </a:extLst>
          </p:cNvPr>
          <p:cNvSpPr>
            <a:spLocks noGrp="1"/>
          </p:cNvSpPr>
          <p:nvPr>
            <p:ph type="ftr" sz="quarter" idx="11"/>
          </p:nvPr>
        </p:nvSpPr>
        <p:spPr/>
        <p:txBody>
          <a:bodyPr/>
          <a:lstStyle/>
          <a:p>
            <a:endParaRPr lang="da-DK"/>
          </a:p>
        </p:txBody>
      </p:sp>
      <p:sp>
        <p:nvSpPr>
          <p:cNvPr id="7" name="Pladsholder til slidenummer 6">
            <a:extLst>
              <a:ext uri="{FF2B5EF4-FFF2-40B4-BE49-F238E27FC236}">
                <a16:creationId xmlns:a16="http://schemas.microsoft.com/office/drawing/2014/main" id="{1626C753-D2E4-7848-A204-00994AA01D10}"/>
              </a:ext>
            </a:extLst>
          </p:cNvPr>
          <p:cNvSpPr>
            <a:spLocks noGrp="1"/>
          </p:cNvSpPr>
          <p:nvPr>
            <p:ph type="sldNum" sz="quarter" idx="12"/>
          </p:nvPr>
        </p:nvSpPr>
        <p:spPr/>
        <p:txBody>
          <a:bodyPr/>
          <a:lstStyle/>
          <a:p>
            <a:fld id="{F7F651F2-839E-5F41-A26B-EBC5E8C6AC41}" type="slidenum">
              <a:rPr lang="da-DK" smtClean="0"/>
              <a:t>‹nr.›</a:t>
            </a:fld>
            <a:endParaRPr lang="da-DK"/>
          </a:p>
        </p:txBody>
      </p:sp>
    </p:spTree>
    <p:extLst>
      <p:ext uri="{BB962C8B-B14F-4D97-AF65-F5344CB8AC3E}">
        <p14:creationId xmlns:p14="http://schemas.microsoft.com/office/powerpoint/2010/main" val="264057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dsholder til titel 1">
            <a:extLst>
              <a:ext uri="{FF2B5EF4-FFF2-40B4-BE49-F238E27FC236}">
                <a16:creationId xmlns:a16="http://schemas.microsoft.com/office/drawing/2014/main" id="{893C0874-BAD1-744B-8ED6-373D83F763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a-DK"/>
              <a:t>Klik for at redigere titeltypografien i masteren</a:t>
            </a:r>
          </a:p>
        </p:txBody>
      </p:sp>
      <p:sp>
        <p:nvSpPr>
          <p:cNvPr id="3" name="Pladsholder til tekst 2">
            <a:extLst>
              <a:ext uri="{FF2B5EF4-FFF2-40B4-BE49-F238E27FC236}">
                <a16:creationId xmlns:a16="http://schemas.microsoft.com/office/drawing/2014/main" id="{7E780D89-7F67-8548-96D2-860DE7FE383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p>
        </p:txBody>
      </p:sp>
      <p:sp>
        <p:nvSpPr>
          <p:cNvPr id="4" name="Pladsholder til dato 3">
            <a:extLst>
              <a:ext uri="{FF2B5EF4-FFF2-40B4-BE49-F238E27FC236}">
                <a16:creationId xmlns:a16="http://schemas.microsoft.com/office/drawing/2014/main" id="{BC56C1D9-B138-A940-B949-C2AA6605CCB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9BE5D16-B59E-EB47-B7BB-EFB691D37832}" type="datetimeFigureOut">
              <a:rPr lang="da-DK" smtClean="0"/>
              <a:t>25.02.2022</a:t>
            </a:fld>
            <a:endParaRPr lang="da-DK"/>
          </a:p>
        </p:txBody>
      </p:sp>
      <p:sp>
        <p:nvSpPr>
          <p:cNvPr id="5" name="Pladsholder til sidefod 4">
            <a:extLst>
              <a:ext uri="{FF2B5EF4-FFF2-40B4-BE49-F238E27FC236}">
                <a16:creationId xmlns:a16="http://schemas.microsoft.com/office/drawing/2014/main" id="{DB956FE7-82B4-8F48-B433-F89FA772C7D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a-DK"/>
          </a:p>
        </p:txBody>
      </p:sp>
      <p:sp>
        <p:nvSpPr>
          <p:cNvPr id="6" name="Pladsholder til slidenummer 5">
            <a:extLst>
              <a:ext uri="{FF2B5EF4-FFF2-40B4-BE49-F238E27FC236}">
                <a16:creationId xmlns:a16="http://schemas.microsoft.com/office/drawing/2014/main" id="{7C5DD5F7-3D74-8447-B6CD-A44C345E5A6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7F651F2-839E-5F41-A26B-EBC5E8C6AC41}" type="slidenum">
              <a:rPr lang="da-DK" smtClean="0"/>
              <a:t>‹nr.›</a:t>
            </a:fld>
            <a:endParaRPr lang="da-DK"/>
          </a:p>
        </p:txBody>
      </p:sp>
    </p:spTree>
    <p:extLst>
      <p:ext uri="{BB962C8B-B14F-4D97-AF65-F5344CB8AC3E}">
        <p14:creationId xmlns:p14="http://schemas.microsoft.com/office/powerpoint/2010/main" val="226680264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hyperlink" Target="https://www.fontsquirrel.com/tools/webfont-generator" TargetMode="External"/><Relationship Id="rId7"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Pladsholder til indhold 12">
            <a:extLst>
              <a:ext uri="{FF2B5EF4-FFF2-40B4-BE49-F238E27FC236}">
                <a16:creationId xmlns:a16="http://schemas.microsoft.com/office/drawing/2014/main" id="{506F5601-A8A9-7D45-AC6D-DB5F8998BA5E}"/>
              </a:ext>
            </a:extLst>
          </p:cNvPr>
          <p:cNvSpPr>
            <a:spLocks noGrp="1"/>
          </p:cNvSpPr>
          <p:nvPr>
            <p:ph sz="quarter" idx="4"/>
          </p:nvPr>
        </p:nvSpPr>
        <p:spPr>
          <a:xfrm>
            <a:off x="897731" y="2505075"/>
            <a:ext cx="5183188" cy="3684588"/>
          </a:xfrm>
        </p:spPr>
        <p:txBody>
          <a:bodyPr/>
          <a:lstStyle/>
          <a:p>
            <a:pPr marL="0" indent="0">
              <a:buNone/>
            </a:pPr>
            <a:r>
              <a:rPr lang="da-DK" dirty="0"/>
              <a:t>Downloadet fra http://</a:t>
            </a:r>
            <a:r>
              <a:rPr lang="da-DK" dirty="0" err="1"/>
              <a:t>webpagepublicity.com</a:t>
            </a:r>
            <a:r>
              <a:rPr lang="da-DK" dirty="0"/>
              <a:t>/</a:t>
            </a:r>
            <a:r>
              <a:rPr lang="da-DK" dirty="0" err="1"/>
              <a:t>free-fonts.html</a:t>
            </a:r>
            <a:endParaRPr lang="da-DK" dirty="0"/>
          </a:p>
        </p:txBody>
      </p:sp>
      <p:sp>
        <p:nvSpPr>
          <p:cNvPr id="2" name="Titel 1">
            <a:extLst>
              <a:ext uri="{FF2B5EF4-FFF2-40B4-BE49-F238E27FC236}">
                <a16:creationId xmlns:a16="http://schemas.microsoft.com/office/drawing/2014/main" id="{F71249A4-8850-804B-9A5F-0EE667678DC0}"/>
              </a:ext>
            </a:extLst>
          </p:cNvPr>
          <p:cNvSpPr>
            <a:spLocks noGrp="1"/>
          </p:cNvSpPr>
          <p:nvPr>
            <p:ph type="title"/>
          </p:nvPr>
        </p:nvSpPr>
        <p:spPr/>
        <p:txBody>
          <a:bodyPr/>
          <a:lstStyle/>
          <a:p>
            <a:r>
              <a:rPr lang="da-DK" dirty="0"/>
              <a:t>Eksempel på TTF: </a:t>
            </a:r>
            <a:r>
              <a:rPr lang="da-DK" dirty="0" err="1"/>
              <a:t>Kemushi</a:t>
            </a:r>
            <a:endParaRPr lang="da-DK" dirty="0"/>
          </a:p>
        </p:txBody>
      </p:sp>
      <p:sp>
        <p:nvSpPr>
          <p:cNvPr id="7" name="Pladsholder til tekst 6">
            <a:extLst>
              <a:ext uri="{FF2B5EF4-FFF2-40B4-BE49-F238E27FC236}">
                <a16:creationId xmlns:a16="http://schemas.microsoft.com/office/drawing/2014/main" id="{00F078F9-FEFF-1E40-91F4-CD2A365A53B8}"/>
              </a:ext>
            </a:extLst>
          </p:cNvPr>
          <p:cNvSpPr>
            <a:spLocks noGrp="1"/>
          </p:cNvSpPr>
          <p:nvPr>
            <p:ph type="body" idx="1"/>
          </p:nvPr>
        </p:nvSpPr>
        <p:spPr/>
        <p:txBody>
          <a:bodyPr/>
          <a:lstStyle/>
          <a:p>
            <a:r>
              <a:rPr lang="da-DK" dirty="0"/>
              <a:t>Filen</a:t>
            </a:r>
          </a:p>
        </p:txBody>
      </p:sp>
      <p:pic>
        <p:nvPicPr>
          <p:cNvPr id="12" name="Pladsholder til indhold 11">
            <a:extLst>
              <a:ext uri="{FF2B5EF4-FFF2-40B4-BE49-F238E27FC236}">
                <a16:creationId xmlns:a16="http://schemas.microsoft.com/office/drawing/2014/main" id="{F74054F4-7122-A84C-8A32-4F73DD4EC2FB}"/>
              </a:ext>
            </a:extLst>
          </p:cNvPr>
          <p:cNvPicPr>
            <a:picLocks noGrp="1" noChangeAspect="1"/>
          </p:cNvPicPr>
          <p:nvPr>
            <p:ph sz="half" idx="2"/>
          </p:nvPr>
        </p:nvPicPr>
        <p:blipFill rotWithShape="1">
          <a:blip r:embed="rId2"/>
          <a:srcRect t="12912"/>
          <a:stretch/>
        </p:blipFill>
        <p:spPr>
          <a:xfrm>
            <a:off x="992981" y="4178300"/>
            <a:ext cx="5004594" cy="958850"/>
          </a:xfrm>
          <a:ln>
            <a:solidFill>
              <a:schemeClr val="tx1"/>
            </a:solidFill>
          </a:ln>
        </p:spPr>
      </p:pic>
      <p:sp>
        <p:nvSpPr>
          <p:cNvPr id="9" name="Pladsholder til tekst 8">
            <a:extLst>
              <a:ext uri="{FF2B5EF4-FFF2-40B4-BE49-F238E27FC236}">
                <a16:creationId xmlns:a16="http://schemas.microsoft.com/office/drawing/2014/main" id="{41108472-79F9-ED48-9B9F-9BE7A8616C6A}"/>
              </a:ext>
            </a:extLst>
          </p:cNvPr>
          <p:cNvSpPr>
            <a:spLocks noGrp="1"/>
          </p:cNvSpPr>
          <p:nvPr>
            <p:ph type="body" sz="quarter" idx="3"/>
          </p:nvPr>
        </p:nvSpPr>
        <p:spPr/>
        <p:txBody>
          <a:bodyPr/>
          <a:lstStyle/>
          <a:p>
            <a:r>
              <a:rPr lang="da-DK" dirty="0"/>
              <a:t>Eksempelvisning</a:t>
            </a:r>
          </a:p>
        </p:txBody>
      </p:sp>
      <p:pic>
        <p:nvPicPr>
          <p:cNvPr id="4" name="Billede 3">
            <a:extLst>
              <a:ext uri="{FF2B5EF4-FFF2-40B4-BE49-F238E27FC236}">
                <a16:creationId xmlns:a16="http://schemas.microsoft.com/office/drawing/2014/main" id="{B524462E-0F46-FE4B-B3D3-811A8F3A8E4D}"/>
              </a:ext>
            </a:extLst>
          </p:cNvPr>
          <p:cNvPicPr>
            <a:picLocks noChangeAspect="1"/>
          </p:cNvPicPr>
          <p:nvPr/>
        </p:nvPicPr>
        <p:blipFill>
          <a:blip r:embed="rId3"/>
          <a:stretch>
            <a:fillRect/>
          </a:stretch>
        </p:blipFill>
        <p:spPr>
          <a:xfrm>
            <a:off x="6283327" y="2803525"/>
            <a:ext cx="5187550" cy="2333625"/>
          </a:xfrm>
          <a:prstGeom prst="rect">
            <a:avLst/>
          </a:prstGeom>
          <a:ln>
            <a:solidFill>
              <a:schemeClr val="tx1"/>
            </a:solidFill>
          </a:ln>
        </p:spPr>
      </p:pic>
    </p:spTree>
    <p:extLst>
      <p:ext uri="{BB962C8B-B14F-4D97-AF65-F5344CB8AC3E}">
        <p14:creationId xmlns:p14="http://schemas.microsoft.com/office/powerpoint/2010/main" val="18983888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Billede 4">
            <a:extLst>
              <a:ext uri="{FF2B5EF4-FFF2-40B4-BE49-F238E27FC236}">
                <a16:creationId xmlns:a16="http://schemas.microsoft.com/office/drawing/2014/main" id="{A031F1D5-068C-574B-81DF-A72BC2724746}"/>
              </a:ext>
            </a:extLst>
          </p:cNvPr>
          <p:cNvPicPr>
            <a:picLocks noChangeAspect="1"/>
          </p:cNvPicPr>
          <p:nvPr/>
        </p:nvPicPr>
        <p:blipFill>
          <a:blip r:embed="rId2"/>
          <a:stretch>
            <a:fillRect/>
          </a:stretch>
        </p:blipFill>
        <p:spPr>
          <a:xfrm>
            <a:off x="838200" y="681037"/>
            <a:ext cx="2730500" cy="660400"/>
          </a:xfrm>
          <a:prstGeom prst="rect">
            <a:avLst/>
          </a:prstGeom>
        </p:spPr>
      </p:pic>
      <p:pic>
        <p:nvPicPr>
          <p:cNvPr id="3" name="Billede 2">
            <a:extLst>
              <a:ext uri="{FF2B5EF4-FFF2-40B4-BE49-F238E27FC236}">
                <a16:creationId xmlns:a16="http://schemas.microsoft.com/office/drawing/2014/main" id="{542F292F-E608-074A-B2E6-479BF1849FB9}"/>
              </a:ext>
            </a:extLst>
          </p:cNvPr>
          <p:cNvPicPr>
            <a:picLocks noChangeAspect="1"/>
          </p:cNvPicPr>
          <p:nvPr/>
        </p:nvPicPr>
        <p:blipFill>
          <a:blip r:embed="rId3"/>
          <a:stretch>
            <a:fillRect/>
          </a:stretch>
        </p:blipFill>
        <p:spPr>
          <a:xfrm>
            <a:off x="1002792" y="1341437"/>
            <a:ext cx="7949693" cy="3260866"/>
          </a:xfrm>
          <a:prstGeom prst="rect">
            <a:avLst/>
          </a:prstGeom>
        </p:spPr>
      </p:pic>
      <p:sp>
        <p:nvSpPr>
          <p:cNvPr id="7" name="Tekstrude 6">
            <a:extLst>
              <a:ext uri="{FF2B5EF4-FFF2-40B4-BE49-F238E27FC236}">
                <a16:creationId xmlns:a16="http://schemas.microsoft.com/office/drawing/2014/main" id="{C09FED7F-1AC1-444E-999B-79F910674388}"/>
              </a:ext>
            </a:extLst>
          </p:cNvPr>
          <p:cNvSpPr/>
          <p:nvPr/>
        </p:nvSpPr>
        <p:spPr>
          <a:xfrm>
            <a:off x="1771906" y="2557272"/>
            <a:ext cx="7006334" cy="187705"/>
          </a:xfrm>
          <a:prstGeom prst="fram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schemeClr val="tx1"/>
              </a:solidFill>
            </a:endParaRPr>
          </a:p>
        </p:txBody>
      </p:sp>
      <p:pic>
        <p:nvPicPr>
          <p:cNvPr id="6" name="Billede 5">
            <a:extLst>
              <a:ext uri="{FF2B5EF4-FFF2-40B4-BE49-F238E27FC236}">
                <a16:creationId xmlns:a16="http://schemas.microsoft.com/office/drawing/2014/main" id="{3FDA68CB-C305-1D45-9E63-031467CFC055}"/>
              </a:ext>
            </a:extLst>
          </p:cNvPr>
          <p:cNvPicPr>
            <a:picLocks noChangeAspect="1"/>
          </p:cNvPicPr>
          <p:nvPr/>
        </p:nvPicPr>
        <p:blipFill>
          <a:blip r:embed="rId4"/>
          <a:stretch>
            <a:fillRect/>
          </a:stretch>
        </p:blipFill>
        <p:spPr>
          <a:xfrm>
            <a:off x="1002792" y="4983954"/>
            <a:ext cx="7949693" cy="800529"/>
          </a:xfrm>
          <a:prstGeom prst="rect">
            <a:avLst/>
          </a:prstGeom>
        </p:spPr>
      </p:pic>
      <p:sp>
        <p:nvSpPr>
          <p:cNvPr id="11" name="Tekstfelt 10">
            <a:extLst>
              <a:ext uri="{FF2B5EF4-FFF2-40B4-BE49-F238E27FC236}">
                <a16:creationId xmlns:a16="http://schemas.microsoft.com/office/drawing/2014/main" id="{71115C2E-A7BF-4943-A234-0AEB6D2FCECF}"/>
              </a:ext>
            </a:extLst>
          </p:cNvPr>
          <p:cNvSpPr txBox="1"/>
          <p:nvPr/>
        </p:nvSpPr>
        <p:spPr>
          <a:xfrm>
            <a:off x="9117076" y="1341437"/>
            <a:ext cx="2396237" cy="4572000"/>
          </a:xfrm>
          <a:prstGeom prst="rect">
            <a:avLst/>
          </a:prstGeom>
          <a:noFill/>
        </p:spPr>
        <p:txBody>
          <a:bodyPr wrap="square" rtlCol="0">
            <a:noAutofit/>
          </a:bodyPr>
          <a:lstStyle/>
          <a:p>
            <a:pPr marL="285750" indent="-285750">
              <a:buFont typeface="Arial" panose="020B0604020202020204" pitchFamily="34" charset="0"/>
              <a:buChar char="•"/>
            </a:pPr>
            <a:r>
              <a:rPr lang="da-DK" sz="2400" dirty="0"/>
              <a:t>Kopier første del ind i &lt;head&gt; i din html-fil</a:t>
            </a:r>
          </a:p>
          <a:p>
            <a:pPr marL="285750" indent="-285750">
              <a:buFont typeface="Arial" panose="020B0604020202020204" pitchFamily="34" charset="0"/>
              <a:buChar char="•"/>
            </a:pPr>
            <a:endParaRPr lang="da-DK" sz="2400" dirty="0"/>
          </a:p>
          <a:p>
            <a:pPr marL="285750" indent="-285750">
              <a:buFont typeface="Arial" panose="020B0604020202020204" pitchFamily="34" charset="0"/>
              <a:buChar char="•"/>
            </a:pPr>
            <a:r>
              <a:rPr lang="da-DK" sz="2400" dirty="0"/>
              <a:t>Nu kan du bruge fonten i din css!</a:t>
            </a:r>
          </a:p>
        </p:txBody>
      </p:sp>
      <p:cxnSp>
        <p:nvCxnSpPr>
          <p:cNvPr id="12" name="Lige forbindelse 11">
            <a:extLst>
              <a:ext uri="{FF2B5EF4-FFF2-40B4-BE49-F238E27FC236}">
                <a16:creationId xmlns:a16="http://schemas.microsoft.com/office/drawing/2014/main" id="{1C4CEAB8-0548-C84D-8EDF-2630CABC78B6}"/>
              </a:ext>
            </a:extLst>
          </p:cNvPr>
          <p:cNvCxnSpPr>
            <a:cxnSpLocks/>
          </p:cNvCxnSpPr>
          <p:nvPr/>
        </p:nvCxnSpPr>
        <p:spPr>
          <a:xfrm flipH="1">
            <a:off x="8029959" y="1874046"/>
            <a:ext cx="1087117" cy="606890"/>
          </a:xfrm>
          <a:prstGeom prst="line">
            <a:avLst/>
          </a:prstGeom>
          <a:ln w="9525"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3" name="Lige forbindelse 12">
            <a:extLst>
              <a:ext uri="{FF2B5EF4-FFF2-40B4-BE49-F238E27FC236}">
                <a16:creationId xmlns:a16="http://schemas.microsoft.com/office/drawing/2014/main" id="{A8DE452D-26F6-B84B-8C64-E7B74A76E7E5}"/>
              </a:ext>
            </a:extLst>
          </p:cNvPr>
          <p:cNvCxnSpPr>
            <a:cxnSpLocks/>
          </p:cNvCxnSpPr>
          <p:nvPr/>
        </p:nvCxnSpPr>
        <p:spPr>
          <a:xfrm flipH="1">
            <a:off x="4626864" y="3415373"/>
            <a:ext cx="4663440" cy="1774178"/>
          </a:xfrm>
          <a:prstGeom prst="line">
            <a:avLst/>
          </a:prstGeom>
          <a:ln w="9525"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8" name="Tekstrude 17">
            <a:extLst>
              <a:ext uri="{FF2B5EF4-FFF2-40B4-BE49-F238E27FC236}">
                <a16:creationId xmlns:a16="http://schemas.microsoft.com/office/drawing/2014/main" id="{CB9CFD2C-C9CA-B444-98AD-8BEE5DE1256A}"/>
              </a:ext>
            </a:extLst>
          </p:cNvPr>
          <p:cNvSpPr/>
          <p:nvPr/>
        </p:nvSpPr>
        <p:spPr>
          <a:xfrm>
            <a:off x="1695199" y="5189551"/>
            <a:ext cx="2803649" cy="272148"/>
          </a:xfrm>
          <a:prstGeom prst="fram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schemeClr val="tx1"/>
              </a:solidFill>
            </a:endParaRPr>
          </a:p>
        </p:txBody>
      </p:sp>
    </p:spTree>
    <p:extLst>
      <p:ext uri="{BB962C8B-B14F-4D97-AF65-F5344CB8AC3E}">
        <p14:creationId xmlns:p14="http://schemas.microsoft.com/office/powerpoint/2010/main" val="3301025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8"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D6E3671-AD56-B749-8F25-F19F02C9FFB6}"/>
              </a:ext>
            </a:extLst>
          </p:cNvPr>
          <p:cNvSpPr>
            <a:spLocks noGrp="1"/>
          </p:cNvSpPr>
          <p:nvPr>
            <p:ph type="title"/>
          </p:nvPr>
        </p:nvSpPr>
        <p:spPr/>
        <p:txBody>
          <a:bodyPr/>
          <a:lstStyle/>
          <a:p>
            <a:r>
              <a:rPr lang="da-DK" dirty="0"/>
              <a:t>Fra TTF eller OTF til WOFF2 med </a:t>
            </a:r>
            <a:r>
              <a:rPr lang="da-DK" dirty="0" err="1"/>
              <a:t>Fontsquirrel</a:t>
            </a:r>
            <a:endParaRPr lang="da-DK" dirty="0"/>
          </a:p>
        </p:txBody>
      </p:sp>
      <p:sp>
        <p:nvSpPr>
          <p:cNvPr id="3" name="Pladsholder til indhold 2">
            <a:extLst>
              <a:ext uri="{FF2B5EF4-FFF2-40B4-BE49-F238E27FC236}">
                <a16:creationId xmlns:a16="http://schemas.microsoft.com/office/drawing/2014/main" id="{48517EFF-90C0-F840-901E-99732283DE01}"/>
              </a:ext>
            </a:extLst>
          </p:cNvPr>
          <p:cNvSpPr>
            <a:spLocks noGrp="1"/>
          </p:cNvSpPr>
          <p:nvPr>
            <p:ph idx="1"/>
          </p:nvPr>
        </p:nvSpPr>
        <p:spPr>
          <a:xfrm>
            <a:off x="838200" y="1825625"/>
            <a:ext cx="3987800" cy="4351338"/>
          </a:xfrm>
        </p:spPr>
        <p:txBody>
          <a:bodyPr/>
          <a:lstStyle/>
          <a:p>
            <a:pPr marL="0" indent="0">
              <a:buNone/>
            </a:pPr>
            <a:r>
              <a:rPr lang="da-DK" dirty="0"/>
              <a:t>For at omdanne en TTF/OTF skrifttype til en i WOFF, så bruger vi en online generator: </a:t>
            </a:r>
          </a:p>
          <a:p>
            <a:pPr marL="0" indent="0">
              <a:buNone/>
            </a:pPr>
            <a:r>
              <a:rPr lang="da-DK" dirty="0" err="1"/>
              <a:t>Fontsquirrel.com</a:t>
            </a:r>
            <a:r>
              <a:rPr lang="da-DK" dirty="0"/>
              <a:t>.</a:t>
            </a:r>
          </a:p>
          <a:p>
            <a:pPr marL="514350" indent="-514350">
              <a:buFont typeface="+mj-lt"/>
              <a:buAutoNum type="arabicPeriod"/>
            </a:pPr>
            <a:r>
              <a:rPr lang="da-DK" dirty="0"/>
              <a:t>Upload .</a:t>
            </a:r>
            <a:r>
              <a:rPr lang="da-DK" dirty="0" err="1"/>
              <a:t>ttf</a:t>
            </a:r>
            <a:r>
              <a:rPr lang="da-DK" dirty="0"/>
              <a:t> el. .</a:t>
            </a:r>
            <a:r>
              <a:rPr lang="da-DK" dirty="0" err="1"/>
              <a:t>otf</a:t>
            </a:r>
            <a:r>
              <a:rPr lang="da-DK" dirty="0"/>
              <a:t> fil</a:t>
            </a:r>
          </a:p>
          <a:p>
            <a:pPr marL="514350" indent="-514350">
              <a:buFont typeface="+mj-lt"/>
              <a:buAutoNum type="arabicPeriod"/>
            </a:pPr>
            <a:r>
              <a:rPr lang="da-DK" dirty="0"/>
              <a:t>Husk tilladelse…</a:t>
            </a:r>
          </a:p>
          <a:p>
            <a:pPr marL="514350" indent="-514350">
              <a:buFont typeface="+mj-lt"/>
              <a:buAutoNum type="arabicPeriod"/>
            </a:pPr>
            <a:r>
              <a:rPr lang="da-DK" dirty="0"/>
              <a:t>Vent…</a:t>
            </a:r>
          </a:p>
          <a:p>
            <a:pPr marL="514350" indent="-514350">
              <a:buFont typeface="+mj-lt"/>
              <a:buAutoNum type="arabicPeriod"/>
            </a:pPr>
            <a:r>
              <a:rPr lang="da-DK" dirty="0"/>
              <a:t>Download .woff2</a:t>
            </a:r>
          </a:p>
        </p:txBody>
      </p:sp>
      <p:pic>
        <p:nvPicPr>
          <p:cNvPr id="4" name="Billede 3">
            <a:extLst>
              <a:ext uri="{FF2B5EF4-FFF2-40B4-BE49-F238E27FC236}">
                <a16:creationId xmlns:a16="http://schemas.microsoft.com/office/drawing/2014/main" id="{70DF7D85-83C7-F243-BB8B-E14D52469061}"/>
              </a:ext>
            </a:extLst>
          </p:cNvPr>
          <p:cNvPicPr>
            <a:picLocks noChangeAspect="1"/>
          </p:cNvPicPr>
          <p:nvPr/>
        </p:nvPicPr>
        <p:blipFill>
          <a:blip r:embed="rId2"/>
          <a:stretch>
            <a:fillRect/>
          </a:stretch>
        </p:blipFill>
        <p:spPr>
          <a:xfrm>
            <a:off x="5029201" y="1825625"/>
            <a:ext cx="6324600" cy="4363698"/>
          </a:xfrm>
          <a:prstGeom prst="rect">
            <a:avLst/>
          </a:prstGeom>
          <a:ln>
            <a:solidFill>
              <a:schemeClr val="tx1"/>
            </a:solidFill>
          </a:ln>
        </p:spPr>
      </p:pic>
      <p:sp>
        <p:nvSpPr>
          <p:cNvPr id="5" name="Tekstrude 4">
            <a:extLst>
              <a:ext uri="{FF2B5EF4-FFF2-40B4-BE49-F238E27FC236}">
                <a16:creationId xmlns:a16="http://schemas.microsoft.com/office/drawing/2014/main" id="{974F3ACC-DA07-AD4D-A6B4-8CF161FB26AC}"/>
              </a:ext>
            </a:extLst>
          </p:cNvPr>
          <p:cNvSpPr/>
          <p:nvPr/>
        </p:nvSpPr>
        <p:spPr>
          <a:xfrm>
            <a:off x="7099300" y="3280172"/>
            <a:ext cx="635000" cy="373856"/>
          </a:xfrm>
          <a:prstGeom prst="fram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schemeClr val="tx1"/>
              </a:solidFill>
            </a:endParaRPr>
          </a:p>
        </p:txBody>
      </p:sp>
      <p:cxnSp>
        <p:nvCxnSpPr>
          <p:cNvPr id="7" name="Lige pilforbindelse 6">
            <a:extLst>
              <a:ext uri="{FF2B5EF4-FFF2-40B4-BE49-F238E27FC236}">
                <a16:creationId xmlns:a16="http://schemas.microsoft.com/office/drawing/2014/main" id="{38BA9306-2847-8146-BEB5-0B7F0A08D8A9}"/>
              </a:ext>
            </a:extLst>
          </p:cNvPr>
          <p:cNvCxnSpPr>
            <a:cxnSpLocks/>
          </p:cNvCxnSpPr>
          <p:nvPr/>
        </p:nvCxnSpPr>
        <p:spPr>
          <a:xfrm>
            <a:off x="3670300" y="3517900"/>
            <a:ext cx="3429000"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098608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A8358EF-8145-6642-8905-351F1F13B276}"/>
              </a:ext>
            </a:extLst>
          </p:cNvPr>
          <p:cNvSpPr>
            <a:spLocks noGrp="1"/>
          </p:cNvSpPr>
          <p:nvPr>
            <p:ph type="title"/>
          </p:nvPr>
        </p:nvSpPr>
        <p:spPr/>
        <p:txBody>
          <a:bodyPr/>
          <a:lstStyle/>
          <a:p>
            <a:r>
              <a:rPr lang="da-DK" dirty="0"/>
              <a:t>Sådan bruger du </a:t>
            </a:r>
            <a:r>
              <a:rPr lang="da-DK" dirty="0" err="1">
                <a:hlinkClick r:id="rId3"/>
              </a:rPr>
              <a:t>Fontsquirrel’s</a:t>
            </a:r>
            <a:r>
              <a:rPr lang="da-DK" dirty="0">
                <a:hlinkClick r:id="rId3"/>
              </a:rPr>
              <a:t> generator</a:t>
            </a:r>
            <a:endParaRPr lang="da-DK" dirty="0"/>
          </a:p>
        </p:txBody>
      </p:sp>
      <p:pic>
        <p:nvPicPr>
          <p:cNvPr id="5" name="Billede 4">
            <a:extLst>
              <a:ext uri="{FF2B5EF4-FFF2-40B4-BE49-F238E27FC236}">
                <a16:creationId xmlns:a16="http://schemas.microsoft.com/office/drawing/2014/main" id="{FE1F7E5D-6670-F14D-9463-3EC2B1B4F947}"/>
              </a:ext>
            </a:extLst>
          </p:cNvPr>
          <p:cNvPicPr>
            <a:picLocks noChangeAspect="1"/>
          </p:cNvPicPr>
          <p:nvPr/>
        </p:nvPicPr>
        <p:blipFill>
          <a:blip r:embed="rId4"/>
          <a:stretch>
            <a:fillRect/>
          </a:stretch>
        </p:blipFill>
        <p:spPr>
          <a:xfrm>
            <a:off x="838200" y="1690688"/>
            <a:ext cx="5164666" cy="2159000"/>
          </a:xfrm>
          <a:prstGeom prst="rect">
            <a:avLst/>
          </a:prstGeom>
        </p:spPr>
      </p:pic>
      <p:sp>
        <p:nvSpPr>
          <p:cNvPr id="53" name="Rektangel 52">
            <a:extLst>
              <a:ext uri="{FF2B5EF4-FFF2-40B4-BE49-F238E27FC236}">
                <a16:creationId xmlns:a16="http://schemas.microsoft.com/office/drawing/2014/main" id="{EA0CC977-2CAE-E240-AE94-DC5C857558BF}"/>
              </a:ext>
            </a:extLst>
          </p:cNvPr>
          <p:cNvSpPr/>
          <p:nvPr/>
        </p:nvSpPr>
        <p:spPr>
          <a:xfrm>
            <a:off x="3124200" y="1396239"/>
            <a:ext cx="2933700" cy="826261"/>
          </a:xfrm>
          <a:prstGeom prst="rect">
            <a:avLst/>
          </a:prstGeom>
          <a:solidFill>
            <a:schemeClr val="bg2"/>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pic>
        <p:nvPicPr>
          <p:cNvPr id="9" name="Billede 8">
            <a:extLst>
              <a:ext uri="{FF2B5EF4-FFF2-40B4-BE49-F238E27FC236}">
                <a16:creationId xmlns:a16="http://schemas.microsoft.com/office/drawing/2014/main" id="{24D99950-790E-B248-BD9B-534584ABC069}"/>
              </a:ext>
            </a:extLst>
          </p:cNvPr>
          <p:cNvPicPr>
            <a:picLocks noChangeAspect="1"/>
          </p:cNvPicPr>
          <p:nvPr/>
        </p:nvPicPr>
        <p:blipFill>
          <a:blip r:embed="rId5"/>
          <a:stretch>
            <a:fillRect/>
          </a:stretch>
        </p:blipFill>
        <p:spPr>
          <a:xfrm>
            <a:off x="6254471" y="1703388"/>
            <a:ext cx="5286321" cy="2159000"/>
          </a:xfrm>
          <a:prstGeom prst="rect">
            <a:avLst/>
          </a:prstGeom>
        </p:spPr>
      </p:pic>
      <p:sp>
        <p:nvSpPr>
          <p:cNvPr id="56" name="Rektangel 55">
            <a:extLst>
              <a:ext uri="{FF2B5EF4-FFF2-40B4-BE49-F238E27FC236}">
                <a16:creationId xmlns:a16="http://schemas.microsoft.com/office/drawing/2014/main" id="{F3951A76-2B3B-8D46-A7F8-EFAAD2604F1C}"/>
              </a:ext>
            </a:extLst>
          </p:cNvPr>
          <p:cNvSpPr/>
          <p:nvPr/>
        </p:nvSpPr>
        <p:spPr>
          <a:xfrm>
            <a:off x="8625935" y="1397827"/>
            <a:ext cx="2979469" cy="826261"/>
          </a:xfrm>
          <a:prstGeom prst="rect">
            <a:avLst/>
          </a:prstGeom>
          <a:solidFill>
            <a:schemeClr val="bg2"/>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pic>
        <p:nvPicPr>
          <p:cNvPr id="11" name="Billede 10">
            <a:extLst>
              <a:ext uri="{FF2B5EF4-FFF2-40B4-BE49-F238E27FC236}">
                <a16:creationId xmlns:a16="http://schemas.microsoft.com/office/drawing/2014/main" id="{9D58425F-74AA-7E4A-BEDF-D9DC4067736F}"/>
              </a:ext>
            </a:extLst>
          </p:cNvPr>
          <p:cNvPicPr>
            <a:picLocks noChangeAspect="1"/>
          </p:cNvPicPr>
          <p:nvPr/>
        </p:nvPicPr>
        <p:blipFill>
          <a:blip r:embed="rId6"/>
          <a:stretch>
            <a:fillRect/>
          </a:stretch>
        </p:blipFill>
        <p:spPr>
          <a:xfrm>
            <a:off x="851218" y="3987786"/>
            <a:ext cx="5244782" cy="2164178"/>
          </a:xfrm>
          <a:prstGeom prst="rect">
            <a:avLst/>
          </a:prstGeom>
        </p:spPr>
      </p:pic>
      <p:sp>
        <p:nvSpPr>
          <p:cNvPr id="61" name="Rektangel 60">
            <a:extLst>
              <a:ext uri="{FF2B5EF4-FFF2-40B4-BE49-F238E27FC236}">
                <a16:creationId xmlns:a16="http://schemas.microsoft.com/office/drawing/2014/main" id="{2A9F2DA3-91AD-544E-8983-32840E4517EB}"/>
              </a:ext>
            </a:extLst>
          </p:cNvPr>
          <p:cNvSpPr/>
          <p:nvPr/>
        </p:nvSpPr>
        <p:spPr>
          <a:xfrm>
            <a:off x="3116531" y="3723336"/>
            <a:ext cx="2979469" cy="826261"/>
          </a:xfrm>
          <a:prstGeom prst="rect">
            <a:avLst/>
          </a:prstGeom>
          <a:solidFill>
            <a:schemeClr val="bg2"/>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3" name="Tekstrude 12">
            <a:extLst>
              <a:ext uri="{FF2B5EF4-FFF2-40B4-BE49-F238E27FC236}">
                <a16:creationId xmlns:a16="http://schemas.microsoft.com/office/drawing/2014/main" id="{AFDB83D4-CA19-CE45-80BF-B6E098B4D5E1}"/>
              </a:ext>
            </a:extLst>
          </p:cNvPr>
          <p:cNvSpPr/>
          <p:nvPr/>
        </p:nvSpPr>
        <p:spPr>
          <a:xfrm>
            <a:off x="838200" y="1690688"/>
            <a:ext cx="1206500" cy="468312"/>
          </a:xfrm>
          <a:prstGeom prst="fram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schemeClr val="tx1"/>
              </a:solidFill>
            </a:endParaRPr>
          </a:p>
        </p:txBody>
      </p:sp>
      <p:sp>
        <p:nvSpPr>
          <p:cNvPr id="14" name="Tekstrude 13">
            <a:extLst>
              <a:ext uri="{FF2B5EF4-FFF2-40B4-BE49-F238E27FC236}">
                <a16:creationId xmlns:a16="http://schemas.microsoft.com/office/drawing/2014/main" id="{BA7490E0-2E9C-784C-B4F8-DA125C1FAFB3}"/>
              </a:ext>
            </a:extLst>
          </p:cNvPr>
          <p:cNvSpPr/>
          <p:nvPr/>
        </p:nvSpPr>
        <p:spPr>
          <a:xfrm>
            <a:off x="7389557" y="2944568"/>
            <a:ext cx="495300" cy="468312"/>
          </a:xfrm>
          <a:prstGeom prst="fram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schemeClr val="tx1"/>
              </a:solidFill>
            </a:endParaRPr>
          </a:p>
        </p:txBody>
      </p:sp>
      <p:sp>
        <p:nvSpPr>
          <p:cNvPr id="15" name="Tekstrude 14">
            <a:extLst>
              <a:ext uri="{FF2B5EF4-FFF2-40B4-BE49-F238E27FC236}">
                <a16:creationId xmlns:a16="http://schemas.microsoft.com/office/drawing/2014/main" id="{F106147B-5D88-B241-BE05-BF4522337752}"/>
              </a:ext>
            </a:extLst>
          </p:cNvPr>
          <p:cNvSpPr/>
          <p:nvPr/>
        </p:nvSpPr>
        <p:spPr>
          <a:xfrm>
            <a:off x="4660900" y="5665774"/>
            <a:ext cx="1341966" cy="468312"/>
          </a:xfrm>
          <a:prstGeom prst="fram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schemeClr val="tx1"/>
              </a:solidFill>
            </a:endParaRPr>
          </a:p>
        </p:txBody>
      </p:sp>
      <p:pic>
        <p:nvPicPr>
          <p:cNvPr id="17" name="Billede 16">
            <a:extLst>
              <a:ext uri="{FF2B5EF4-FFF2-40B4-BE49-F238E27FC236}">
                <a16:creationId xmlns:a16="http://schemas.microsoft.com/office/drawing/2014/main" id="{1D8B91F6-CB6A-B34A-979E-29D29EB86CA4}"/>
              </a:ext>
            </a:extLst>
          </p:cNvPr>
          <p:cNvPicPr>
            <a:picLocks noChangeAspect="1"/>
          </p:cNvPicPr>
          <p:nvPr/>
        </p:nvPicPr>
        <p:blipFill>
          <a:blip r:embed="rId7"/>
          <a:stretch>
            <a:fillRect/>
          </a:stretch>
        </p:blipFill>
        <p:spPr>
          <a:xfrm>
            <a:off x="6227235" y="4008424"/>
            <a:ext cx="5248468" cy="2143540"/>
          </a:xfrm>
          <a:prstGeom prst="rect">
            <a:avLst/>
          </a:prstGeom>
        </p:spPr>
      </p:pic>
      <p:sp>
        <p:nvSpPr>
          <p:cNvPr id="18" name="Tekstfelt 17">
            <a:extLst>
              <a:ext uri="{FF2B5EF4-FFF2-40B4-BE49-F238E27FC236}">
                <a16:creationId xmlns:a16="http://schemas.microsoft.com/office/drawing/2014/main" id="{9DF4C79B-C23F-5240-AAC7-03F244E7574D}"/>
              </a:ext>
            </a:extLst>
          </p:cNvPr>
          <p:cNvSpPr txBox="1"/>
          <p:nvPr/>
        </p:nvSpPr>
        <p:spPr>
          <a:xfrm>
            <a:off x="3437383" y="1439895"/>
            <a:ext cx="266700" cy="369332"/>
          </a:xfrm>
          <a:prstGeom prst="rect">
            <a:avLst/>
          </a:prstGeom>
          <a:solidFill>
            <a:srgbClr val="FFFF00"/>
          </a:solidFill>
          <a:ln>
            <a:solidFill>
              <a:schemeClr val="tx1">
                <a:lumMod val="50000"/>
                <a:lumOff val="50000"/>
              </a:schemeClr>
            </a:solidFill>
          </a:ln>
        </p:spPr>
        <p:txBody>
          <a:bodyPr wrap="square" rtlCol="0">
            <a:spAutoFit/>
          </a:bodyPr>
          <a:lstStyle/>
          <a:p>
            <a:r>
              <a:rPr lang="da-DK" dirty="0"/>
              <a:t>1</a:t>
            </a:r>
          </a:p>
        </p:txBody>
      </p:sp>
      <p:sp>
        <p:nvSpPr>
          <p:cNvPr id="60" name="Rektangel 59">
            <a:extLst>
              <a:ext uri="{FF2B5EF4-FFF2-40B4-BE49-F238E27FC236}">
                <a16:creationId xmlns:a16="http://schemas.microsoft.com/office/drawing/2014/main" id="{9FA6FAA3-3BA9-9649-BEA1-066C7091B22F}"/>
              </a:ext>
            </a:extLst>
          </p:cNvPr>
          <p:cNvSpPr/>
          <p:nvPr/>
        </p:nvSpPr>
        <p:spPr>
          <a:xfrm>
            <a:off x="8653572" y="3723832"/>
            <a:ext cx="2979469" cy="817992"/>
          </a:xfrm>
          <a:prstGeom prst="rect">
            <a:avLst/>
          </a:prstGeom>
          <a:solidFill>
            <a:schemeClr val="bg2"/>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cxnSp>
        <p:nvCxnSpPr>
          <p:cNvPr id="23" name="Lige forbindelse 22">
            <a:extLst>
              <a:ext uri="{FF2B5EF4-FFF2-40B4-BE49-F238E27FC236}">
                <a16:creationId xmlns:a16="http://schemas.microsoft.com/office/drawing/2014/main" id="{37BE488B-998E-C749-97EC-4613D486AA14}"/>
              </a:ext>
            </a:extLst>
          </p:cNvPr>
          <p:cNvCxnSpPr>
            <a:cxnSpLocks/>
            <a:stCxn id="53" idx="1"/>
            <a:endCxn id="13" idx="3"/>
          </p:cNvCxnSpPr>
          <p:nvPr/>
        </p:nvCxnSpPr>
        <p:spPr>
          <a:xfrm flipH="1">
            <a:off x="2044700" y="1809370"/>
            <a:ext cx="1079500" cy="115474"/>
          </a:xfrm>
          <a:prstGeom prst="line">
            <a:avLst/>
          </a:prstGeom>
          <a:ln w="9525"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4" name="Tekstfelt 23">
            <a:extLst>
              <a:ext uri="{FF2B5EF4-FFF2-40B4-BE49-F238E27FC236}">
                <a16:creationId xmlns:a16="http://schemas.microsoft.com/office/drawing/2014/main" id="{B8D238CF-436B-3444-AC3E-502B047FB7B0}"/>
              </a:ext>
            </a:extLst>
          </p:cNvPr>
          <p:cNvSpPr txBox="1"/>
          <p:nvPr/>
        </p:nvSpPr>
        <p:spPr>
          <a:xfrm>
            <a:off x="3743857" y="1439895"/>
            <a:ext cx="2259009" cy="369332"/>
          </a:xfrm>
          <a:prstGeom prst="rect">
            <a:avLst/>
          </a:prstGeom>
          <a:solidFill>
            <a:schemeClr val="bg1"/>
          </a:solidFill>
          <a:ln>
            <a:solidFill>
              <a:schemeClr val="tx1">
                <a:lumMod val="50000"/>
                <a:lumOff val="50000"/>
              </a:schemeClr>
            </a:solidFill>
          </a:ln>
        </p:spPr>
        <p:txBody>
          <a:bodyPr wrap="square" rtlCol="0">
            <a:spAutoFit/>
          </a:bodyPr>
          <a:lstStyle/>
          <a:p>
            <a:r>
              <a:rPr lang="da-DK" dirty="0"/>
              <a:t>Upload fra computer</a:t>
            </a:r>
          </a:p>
        </p:txBody>
      </p:sp>
      <p:cxnSp>
        <p:nvCxnSpPr>
          <p:cNvPr id="32" name="Lige forbindelse 31">
            <a:extLst>
              <a:ext uri="{FF2B5EF4-FFF2-40B4-BE49-F238E27FC236}">
                <a16:creationId xmlns:a16="http://schemas.microsoft.com/office/drawing/2014/main" id="{A6FAA0A6-71BC-BC46-8837-652C2D76F5D1}"/>
              </a:ext>
            </a:extLst>
          </p:cNvPr>
          <p:cNvCxnSpPr>
            <a:cxnSpLocks/>
            <a:stCxn id="61" idx="2"/>
            <a:endCxn id="15" idx="0"/>
          </p:cNvCxnSpPr>
          <p:nvPr/>
        </p:nvCxnSpPr>
        <p:spPr>
          <a:xfrm>
            <a:off x="4606266" y="4549597"/>
            <a:ext cx="725617" cy="1116177"/>
          </a:xfrm>
          <a:prstGeom prst="line">
            <a:avLst/>
          </a:prstGeom>
          <a:ln w="9525"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8" name="Tekstfelt 37">
            <a:extLst>
              <a:ext uri="{FF2B5EF4-FFF2-40B4-BE49-F238E27FC236}">
                <a16:creationId xmlns:a16="http://schemas.microsoft.com/office/drawing/2014/main" id="{EC130760-70E8-0B4A-AF45-69C550B67194}"/>
              </a:ext>
            </a:extLst>
          </p:cNvPr>
          <p:cNvSpPr txBox="1"/>
          <p:nvPr/>
        </p:nvSpPr>
        <p:spPr>
          <a:xfrm>
            <a:off x="8975309" y="1434339"/>
            <a:ext cx="266700" cy="369332"/>
          </a:xfrm>
          <a:prstGeom prst="rect">
            <a:avLst/>
          </a:prstGeom>
          <a:solidFill>
            <a:srgbClr val="FFFF00"/>
          </a:solidFill>
          <a:ln>
            <a:solidFill>
              <a:schemeClr val="tx1">
                <a:lumMod val="50000"/>
                <a:lumOff val="50000"/>
              </a:schemeClr>
            </a:solidFill>
          </a:ln>
        </p:spPr>
        <p:txBody>
          <a:bodyPr wrap="square" rtlCol="0">
            <a:spAutoFit/>
          </a:bodyPr>
          <a:lstStyle/>
          <a:p>
            <a:r>
              <a:rPr lang="da-DK" dirty="0"/>
              <a:t>2</a:t>
            </a:r>
          </a:p>
        </p:txBody>
      </p:sp>
      <p:cxnSp>
        <p:nvCxnSpPr>
          <p:cNvPr id="39" name="Lige forbindelse 38">
            <a:extLst>
              <a:ext uri="{FF2B5EF4-FFF2-40B4-BE49-F238E27FC236}">
                <a16:creationId xmlns:a16="http://schemas.microsoft.com/office/drawing/2014/main" id="{10E961A3-41AC-6A4E-A40A-AB84B15EF2CB}"/>
              </a:ext>
            </a:extLst>
          </p:cNvPr>
          <p:cNvCxnSpPr>
            <a:cxnSpLocks/>
            <a:stCxn id="56" idx="1"/>
          </p:cNvCxnSpPr>
          <p:nvPr/>
        </p:nvCxnSpPr>
        <p:spPr>
          <a:xfrm flipH="1">
            <a:off x="7637209" y="1810958"/>
            <a:ext cx="988726" cy="1122071"/>
          </a:xfrm>
          <a:prstGeom prst="line">
            <a:avLst/>
          </a:prstGeom>
          <a:ln w="9525"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0" name="Tekstfelt 39">
            <a:extLst>
              <a:ext uri="{FF2B5EF4-FFF2-40B4-BE49-F238E27FC236}">
                <a16:creationId xmlns:a16="http://schemas.microsoft.com/office/drawing/2014/main" id="{1135E08D-9003-6B48-AA18-0BFBCEB8A440}"/>
              </a:ext>
            </a:extLst>
          </p:cNvPr>
          <p:cNvSpPr txBox="1"/>
          <p:nvPr/>
        </p:nvSpPr>
        <p:spPr>
          <a:xfrm>
            <a:off x="9281783" y="1434339"/>
            <a:ext cx="2259009" cy="369332"/>
          </a:xfrm>
          <a:prstGeom prst="rect">
            <a:avLst/>
          </a:prstGeom>
          <a:solidFill>
            <a:schemeClr val="bg1"/>
          </a:solidFill>
          <a:ln>
            <a:solidFill>
              <a:schemeClr val="tx1">
                <a:lumMod val="50000"/>
                <a:lumOff val="50000"/>
              </a:schemeClr>
            </a:solidFill>
          </a:ln>
        </p:spPr>
        <p:txBody>
          <a:bodyPr wrap="square" rtlCol="0">
            <a:spAutoFit/>
          </a:bodyPr>
          <a:lstStyle/>
          <a:p>
            <a:r>
              <a:rPr lang="da-DK" dirty="0"/>
              <a:t>Sig ja til juraen</a:t>
            </a:r>
          </a:p>
        </p:txBody>
      </p:sp>
      <p:sp>
        <p:nvSpPr>
          <p:cNvPr id="41" name="Tekstfelt 40">
            <a:extLst>
              <a:ext uri="{FF2B5EF4-FFF2-40B4-BE49-F238E27FC236}">
                <a16:creationId xmlns:a16="http://schemas.microsoft.com/office/drawing/2014/main" id="{2BB8610B-4B1D-6246-9425-6ADBDD435C07}"/>
              </a:ext>
            </a:extLst>
          </p:cNvPr>
          <p:cNvSpPr txBox="1"/>
          <p:nvPr/>
        </p:nvSpPr>
        <p:spPr>
          <a:xfrm>
            <a:off x="3469413" y="3788815"/>
            <a:ext cx="266700" cy="369332"/>
          </a:xfrm>
          <a:prstGeom prst="rect">
            <a:avLst/>
          </a:prstGeom>
          <a:solidFill>
            <a:srgbClr val="FFFF00"/>
          </a:solidFill>
          <a:ln>
            <a:solidFill>
              <a:schemeClr val="tx1">
                <a:lumMod val="50000"/>
                <a:lumOff val="50000"/>
              </a:schemeClr>
            </a:solidFill>
          </a:ln>
        </p:spPr>
        <p:txBody>
          <a:bodyPr wrap="square" rtlCol="0">
            <a:spAutoFit/>
          </a:bodyPr>
          <a:lstStyle/>
          <a:p>
            <a:r>
              <a:rPr lang="da-DK" dirty="0"/>
              <a:t>3</a:t>
            </a:r>
          </a:p>
        </p:txBody>
      </p:sp>
      <p:sp>
        <p:nvSpPr>
          <p:cNvPr id="43" name="Tekstfelt 42">
            <a:extLst>
              <a:ext uri="{FF2B5EF4-FFF2-40B4-BE49-F238E27FC236}">
                <a16:creationId xmlns:a16="http://schemas.microsoft.com/office/drawing/2014/main" id="{DFE5A52C-25DC-5F49-BE1B-477F3FA99512}"/>
              </a:ext>
            </a:extLst>
          </p:cNvPr>
          <p:cNvSpPr txBox="1"/>
          <p:nvPr/>
        </p:nvSpPr>
        <p:spPr>
          <a:xfrm>
            <a:off x="3775887" y="3788815"/>
            <a:ext cx="2259009" cy="369332"/>
          </a:xfrm>
          <a:prstGeom prst="rect">
            <a:avLst/>
          </a:prstGeom>
          <a:solidFill>
            <a:schemeClr val="bg1"/>
          </a:solidFill>
          <a:ln>
            <a:solidFill>
              <a:schemeClr val="tx1">
                <a:lumMod val="50000"/>
                <a:lumOff val="50000"/>
              </a:schemeClr>
            </a:solidFill>
          </a:ln>
        </p:spPr>
        <p:txBody>
          <a:bodyPr wrap="square" rtlCol="0">
            <a:spAutoFit/>
          </a:bodyPr>
          <a:lstStyle/>
          <a:p>
            <a:r>
              <a:rPr lang="da-DK" dirty="0"/>
              <a:t>Download dit kit</a:t>
            </a:r>
          </a:p>
        </p:txBody>
      </p:sp>
      <p:sp>
        <p:nvSpPr>
          <p:cNvPr id="44" name="Tekstfelt 43">
            <a:extLst>
              <a:ext uri="{FF2B5EF4-FFF2-40B4-BE49-F238E27FC236}">
                <a16:creationId xmlns:a16="http://schemas.microsoft.com/office/drawing/2014/main" id="{F249EB6C-B97D-B04B-A4B8-2380B5103E13}"/>
              </a:ext>
            </a:extLst>
          </p:cNvPr>
          <p:cNvSpPr txBox="1"/>
          <p:nvPr/>
        </p:nvSpPr>
        <p:spPr>
          <a:xfrm>
            <a:off x="8850788" y="3762105"/>
            <a:ext cx="266700" cy="369332"/>
          </a:xfrm>
          <a:prstGeom prst="rect">
            <a:avLst/>
          </a:prstGeom>
          <a:solidFill>
            <a:srgbClr val="FFFF00"/>
          </a:solidFill>
          <a:ln>
            <a:solidFill>
              <a:schemeClr val="tx1">
                <a:lumMod val="50000"/>
                <a:lumOff val="50000"/>
              </a:schemeClr>
            </a:solidFill>
          </a:ln>
        </p:spPr>
        <p:txBody>
          <a:bodyPr wrap="square" rtlCol="0">
            <a:spAutoFit/>
          </a:bodyPr>
          <a:lstStyle/>
          <a:p>
            <a:r>
              <a:rPr lang="da-DK" dirty="0"/>
              <a:t>4</a:t>
            </a:r>
          </a:p>
        </p:txBody>
      </p:sp>
      <p:sp>
        <p:nvSpPr>
          <p:cNvPr id="46" name="Tekstfelt 45">
            <a:extLst>
              <a:ext uri="{FF2B5EF4-FFF2-40B4-BE49-F238E27FC236}">
                <a16:creationId xmlns:a16="http://schemas.microsoft.com/office/drawing/2014/main" id="{26E8BF87-2BA8-944C-BD74-6A96002AA64D}"/>
              </a:ext>
            </a:extLst>
          </p:cNvPr>
          <p:cNvSpPr txBox="1"/>
          <p:nvPr/>
        </p:nvSpPr>
        <p:spPr>
          <a:xfrm>
            <a:off x="9182338" y="3762105"/>
            <a:ext cx="2395203" cy="369332"/>
          </a:xfrm>
          <a:prstGeom prst="rect">
            <a:avLst/>
          </a:prstGeom>
          <a:solidFill>
            <a:schemeClr val="bg1"/>
          </a:solidFill>
          <a:ln>
            <a:solidFill>
              <a:schemeClr val="tx1">
                <a:lumMod val="50000"/>
                <a:lumOff val="50000"/>
              </a:schemeClr>
            </a:solidFill>
          </a:ln>
        </p:spPr>
        <p:txBody>
          <a:bodyPr wrap="square" rtlCol="0">
            <a:spAutoFit/>
          </a:bodyPr>
          <a:lstStyle/>
          <a:p>
            <a:r>
              <a:rPr lang="da-DK" dirty="0"/>
              <a:t>Nu er filen hentet ned</a:t>
            </a:r>
          </a:p>
        </p:txBody>
      </p:sp>
      <p:pic>
        <p:nvPicPr>
          <p:cNvPr id="51" name="Billede 50">
            <a:extLst>
              <a:ext uri="{FF2B5EF4-FFF2-40B4-BE49-F238E27FC236}">
                <a16:creationId xmlns:a16="http://schemas.microsoft.com/office/drawing/2014/main" id="{38C9EF47-91C1-CF40-B746-5DE674C3DFE8}"/>
              </a:ext>
            </a:extLst>
          </p:cNvPr>
          <p:cNvPicPr>
            <a:picLocks noChangeAspect="1"/>
          </p:cNvPicPr>
          <p:nvPr/>
        </p:nvPicPr>
        <p:blipFill>
          <a:blip r:embed="rId8"/>
          <a:stretch>
            <a:fillRect/>
          </a:stretch>
        </p:blipFill>
        <p:spPr>
          <a:xfrm>
            <a:off x="3251200" y="1888539"/>
            <a:ext cx="2755900" cy="279400"/>
          </a:xfrm>
          <a:prstGeom prst="rect">
            <a:avLst/>
          </a:prstGeom>
          <a:ln>
            <a:solidFill>
              <a:schemeClr val="tx1">
                <a:lumMod val="50000"/>
                <a:lumOff val="50000"/>
              </a:schemeClr>
            </a:solidFill>
          </a:ln>
        </p:spPr>
      </p:pic>
      <p:pic>
        <p:nvPicPr>
          <p:cNvPr id="52" name="Billede 51">
            <a:extLst>
              <a:ext uri="{FF2B5EF4-FFF2-40B4-BE49-F238E27FC236}">
                <a16:creationId xmlns:a16="http://schemas.microsoft.com/office/drawing/2014/main" id="{C10747F7-70F4-9343-96C6-6D4AE5F44638}"/>
              </a:ext>
            </a:extLst>
          </p:cNvPr>
          <p:cNvPicPr>
            <a:picLocks noChangeAspect="1"/>
          </p:cNvPicPr>
          <p:nvPr/>
        </p:nvPicPr>
        <p:blipFill>
          <a:blip r:embed="rId9"/>
          <a:stretch>
            <a:fillRect/>
          </a:stretch>
        </p:blipFill>
        <p:spPr>
          <a:xfrm>
            <a:off x="8828976" y="4209329"/>
            <a:ext cx="2755700" cy="275570"/>
          </a:xfrm>
          <a:prstGeom prst="rect">
            <a:avLst/>
          </a:prstGeom>
          <a:ln>
            <a:solidFill>
              <a:schemeClr val="tx1">
                <a:lumMod val="50000"/>
                <a:lumOff val="50000"/>
              </a:schemeClr>
            </a:solidFill>
          </a:ln>
        </p:spPr>
      </p:pic>
    </p:spTree>
    <p:extLst>
      <p:ext uri="{BB962C8B-B14F-4D97-AF65-F5344CB8AC3E}">
        <p14:creationId xmlns:p14="http://schemas.microsoft.com/office/powerpoint/2010/main" val="350125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5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9"/>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1"/>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61"/>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1"/>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3"/>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15"/>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32"/>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17"/>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60"/>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44"/>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46"/>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6" grpId="0" animBg="1"/>
      <p:bldP spid="61" grpId="0" animBg="1"/>
      <p:bldP spid="13" grpId="0" animBg="1"/>
      <p:bldP spid="14" grpId="0" animBg="1"/>
      <p:bldP spid="15" grpId="0" animBg="1"/>
      <p:bldP spid="18" grpId="0" animBg="1"/>
      <p:bldP spid="60" grpId="0" animBg="1"/>
      <p:bldP spid="24" grpId="0" animBg="1"/>
      <p:bldP spid="38" grpId="0" animBg="1"/>
      <p:bldP spid="40" grpId="0" animBg="1"/>
      <p:bldP spid="41" grpId="0" animBg="1"/>
      <p:bldP spid="43" grpId="0" animBg="1"/>
      <p:bldP spid="44" grpId="0" animBg="1"/>
      <p:bldP spid="46"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E500584-0D01-AB4C-95EE-08E0CBB952C6}"/>
              </a:ext>
            </a:extLst>
          </p:cNvPr>
          <p:cNvSpPr>
            <a:spLocks noGrp="1"/>
          </p:cNvSpPr>
          <p:nvPr>
            <p:ph type="title"/>
          </p:nvPr>
        </p:nvSpPr>
        <p:spPr/>
        <p:txBody>
          <a:bodyPr/>
          <a:lstStyle/>
          <a:p>
            <a:r>
              <a:rPr lang="da-DK" dirty="0"/>
              <a:t>Indhold af kit </a:t>
            </a:r>
            <a:r>
              <a:rPr lang="da-DK" dirty="0" err="1"/>
              <a:t>downloaded</a:t>
            </a:r>
            <a:r>
              <a:rPr lang="da-DK" dirty="0"/>
              <a:t> fra </a:t>
            </a:r>
            <a:r>
              <a:rPr lang="da-DK" dirty="0" err="1"/>
              <a:t>FontSquirrel</a:t>
            </a:r>
            <a:endParaRPr lang="da-DK" dirty="0"/>
          </a:p>
        </p:txBody>
      </p:sp>
      <p:sp>
        <p:nvSpPr>
          <p:cNvPr id="4" name="Pladsholder til indhold 3">
            <a:extLst>
              <a:ext uri="{FF2B5EF4-FFF2-40B4-BE49-F238E27FC236}">
                <a16:creationId xmlns:a16="http://schemas.microsoft.com/office/drawing/2014/main" id="{24A4CD63-8215-874E-9287-17F1BF473ADD}"/>
              </a:ext>
            </a:extLst>
          </p:cNvPr>
          <p:cNvSpPr>
            <a:spLocks noGrp="1"/>
          </p:cNvSpPr>
          <p:nvPr>
            <p:ph sz="half" idx="1"/>
          </p:nvPr>
        </p:nvSpPr>
        <p:spPr>
          <a:xfrm>
            <a:off x="838200" y="1825625"/>
            <a:ext cx="5181600" cy="2784474"/>
          </a:xfrm>
        </p:spPr>
        <p:txBody>
          <a:bodyPr>
            <a:normAutofit lnSpcReduction="10000"/>
          </a:bodyPr>
          <a:lstStyle/>
          <a:p>
            <a:pPr marL="0" indent="0">
              <a:buNone/>
            </a:pPr>
            <a:r>
              <a:rPr lang="da-DK" dirty="0"/>
              <a:t>De tre vigtige filer er her:</a:t>
            </a:r>
          </a:p>
          <a:p>
            <a:r>
              <a:rPr lang="da-DK" dirty="0" err="1"/>
              <a:t>stylesheet.css</a:t>
            </a:r>
            <a:endParaRPr lang="da-DK" dirty="0"/>
          </a:p>
          <a:p>
            <a:r>
              <a:rPr lang="da-DK" dirty="0"/>
              <a:t>.woff</a:t>
            </a:r>
          </a:p>
          <a:p>
            <a:r>
              <a:rPr lang="da-DK" dirty="0"/>
              <a:t>.woff2</a:t>
            </a:r>
          </a:p>
          <a:p>
            <a:pPr marL="0" indent="0">
              <a:buNone/>
            </a:pPr>
            <a:endParaRPr lang="da-DK" dirty="0"/>
          </a:p>
          <a:p>
            <a:pPr marL="0" indent="0">
              <a:buNone/>
            </a:pPr>
            <a:r>
              <a:rPr lang="da-DK" dirty="0"/>
              <a:t>De andre filer ser vi ikke på.</a:t>
            </a:r>
          </a:p>
          <a:p>
            <a:endParaRPr lang="da-DK" dirty="0"/>
          </a:p>
        </p:txBody>
      </p:sp>
      <p:pic>
        <p:nvPicPr>
          <p:cNvPr id="6" name="Billede 5">
            <a:extLst>
              <a:ext uri="{FF2B5EF4-FFF2-40B4-BE49-F238E27FC236}">
                <a16:creationId xmlns:a16="http://schemas.microsoft.com/office/drawing/2014/main" id="{D7C83C5A-0842-E544-841C-10577D8DEB71}"/>
              </a:ext>
            </a:extLst>
          </p:cNvPr>
          <p:cNvPicPr>
            <a:picLocks noChangeAspect="1"/>
          </p:cNvPicPr>
          <p:nvPr/>
        </p:nvPicPr>
        <p:blipFill>
          <a:blip r:embed="rId2"/>
          <a:stretch>
            <a:fillRect/>
          </a:stretch>
        </p:blipFill>
        <p:spPr>
          <a:xfrm>
            <a:off x="6172201" y="1825624"/>
            <a:ext cx="5187079" cy="2784475"/>
          </a:xfrm>
          <a:prstGeom prst="rect">
            <a:avLst/>
          </a:prstGeom>
          <a:ln>
            <a:solidFill>
              <a:schemeClr val="bg2"/>
            </a:solidFill>
          </a:ln>
        </p:spPr>
      </p:pic>
      <p:sp>
        <p:nvSpPr>
          <p:cNvPr id="7" name="Rektangel 6">
            <a:extLst>
              <a:ext uri="{FF2B5EF4-FFF2-40B4-BE49-F238E27FC236}">
                <a16:creationId xmlns:a16="http://schemas.microsoft.com/office/drawing/2014/main" id="{A3163861-E816-ED42-97F3-E96A8830D7F2}"/>
              </a:ext>
            </a:extLst>
          </p:cNvPr>
          <p:cNvSpPr/>
          <p:nvPr/>
        </p:nvSpPr>
        <p:spPr>
          <a:xfrm>
            <a:off x="6781800" y="3987800"/>
            <a:ext cx="4445000" cy="25399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8" name="Rektangel 7">
            <a:extLst>
              <a:ext uri="{FF2B5EF4-FFF2-40B4-BE49-F238E27FC236}">
                <a16:creationId xmlns:a16="http://schemas.microsoft.com/office/drawing/2014/main" id="{D0813C25-E75D-2C40-A9FD-E57BC1EE93D7}"/>
              </a:ext>
            </a:extLst>
          </p:cNvPr>
          <p:cNvSpPr/>
          <p:nvPr/>
        </p:nvSpPr>
        <p:spPr>
          <a:xfrm>
            <a:off x="6781800" y="4298949"/>
            <a:ext cx="4445000" cy="2540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9" name="Rektangel 8">
            <a:extLst>
              <a:ext uri="{FF2B5EF4-FFF2-40B4-BE49-F238E27FC236}">
                <a16:creationId xmlns:a16="http://schemas.microsoft.com/office/drawing/2014/main" id="{7B56B871-3C28-1F4D-851E-D72B9DE74D50}"/>
              </a:ext>
            </a:extLst>
          </p:cNvPr>
          <p:cNvSpPr/>
          <p:nvPr/>
        </p:nvSpPr>
        <p:spPr>
          <a:xfrm>
            <a:off x="6781800" y="3390900"/>
            <a:ext cx="4445000" cy="25399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cxnSp>
        <p:nvCxnSpPr>
          <p:cNvPr id="11" name="Lige forbindelse 10">
            <a:extLst>
              <a:ext uri="{FF2B5EF4-FFF2-40B4-BE49-F238E27FC236}">
                <a16:creationId xmlns:a16="http://schemas.microsoft.com/office/drawing/2014/main" id="{E8CB9D66-2658-2B4D-9ED7-DF2273D4DF8D}"/>
              </a:ext>
            </a:extLst>
          </p:cNvPr>
          <p:cNvCxnSpPr>
            <a:endCxn id="9" idx="1"/>
          </p:cNvCxnSpPr>
          <p:nvPr/>
        </p:nvCxnSpPr>
        <p:spPr>
          <a:xfrm>
            <a:off x="3263900" y="2578100"/>
            <a:ext cx="3517900" cy="93980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Lige forbindelse 12">
            <a:extLst>
              <a:ext uri="{FF2B5EF4-FFF2-40B4-BE49-F238E27FC236}">
                <a16:creationId xmlns:a16="http://schemas.microsoft.com/office/drawing/2014/main" id="{98D03588-0CDD-9147-A32F-B9847A48DB28}"/>
              </a:ext>
            </a:extLst>
          </p:cNvPr>
          <p:cNvCxnSpPr>
            <a:endCxn id="7" idx="1"/>
          </p:cNvCxnSpPr>
          <p:nvPr/>
        </p:nvCxnSpPr>
        <p:spPr>
          <a:xfrm>
            <a:off x="2070100" y="3047999"/>
            <a:ext cx="4711700" cy="106680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Lige forbindelse 14">
            <a:extLst>
              <a:ext uri="{FF2B5EF4-FFF2-40B4-BE49-F238E27FC236}">
                <a16:creationId xmlns:a16="http://schemas.microsoft.com/office/drawing/2014/main" id="{E04D58E1-4B1E-7740-82FE-B1287E871EAE}"/>
              </a:ext>
            </a:extLst>
          </p:cNvPr>
          <p:cNvCxnSpPr>
            <a:endCxn id="8" idx="1"/>
          </p:cNvCxnSpPr>
          <p:nvPr/>
        </p:nvCxnSpPr>
        <p:spPr>
          <a:xfrm>
            <a:off x="2133600" y="3575050"/>
            <a:ext cx="4648200" cy="850899"/>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pic>
        <p:nvPicPr>
          <p:cNvPr id="26" name="Billede 25">
            <a:extLst>
              <a:ext uri="{FF2B5EF4-FFF2-40B4-BE49-F238E27FC236}">
                <a16:creationId xmlns:a16="http://schemas.microsoft.com/office/drawing/2014/main" id="{3DEB0263-8A8B-DC41-9AEE-2F086E8F9783}"/>
              </a:ext>
            </a:extLst>
          </p:cNvPr>
          <p:cNvPicPr>
            <a:picLocks noChangeAspect="1"/>
          </p:cNvPicPr>
          <p:nvPr/>
        </p:nvPicPr>
        <p:blipFill>
          <a:blip r:embed="rId3"/>
          <a:stretch>
            <a:fillRect/>
          </a:stretch>
        </p:blipFill>
        <p:spPr>
          <a:xfrm>
            <a:off x="838200" y="4740274"/>
            <a:ext cx="3206713" cy="1934753"/>
          </a:xfrm>
          <a:prstGeom prst="rect">
            <a:avLst/>
          </a:prstGeom>
        </p:spPr>
      </p:pic>
      <p:cxnSp>
        <p:nvCxnSpPr>
          <p:cNvPr id="28" name="Lige pilforbindelse 27">
            <a:extLst>
              <a:ext uri="{FF2B5EF4-FFF2-40B4-BE49-F238E27FC236}">
                <a16:creationId xmlns:a16="http://schemas.microsoft.com/office/drawing/2014/main" id="{F13640B7-ADE7-7D49-A5D8-4891A189F90E}"/>
              </a:ext>
            </a:extLst>
          </p:cNvPr>
          <p:cNvCxnSpPr>
            <a:cxnSpLocks/>
            <a:endCxn id="26" idx="3"/>
          </p:cNvCxnSpPr>
          <p:nvPr/>
        </p:nvCxnSpPr>
        <p:spPr>
          <a:xfrm flipH="1">
            <a:off x="4044913" y="3839118"/>
            <a:ext cx="2803128" cy="18685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50837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8"/>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28"/>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26"/>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7" grpId="0" animBg="1"/>
      <p:bldP spid="8" grpId="0" animBg="1"/>
      <p:bldP spid="9"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176FAFE-0563-BA4A-8A39-A645B12D8454}"/>
              </a:ext>
            </a:extLst>
          </p:cNvPr>
          <p:cNvSpPr>
            <a:spLocks noGrp="1"/>
          </p:cNvSpPr>
          <p:nvPr>
            <p:ph type="title"/>
          </p:nvPr>
        </p:nvSpPr>
        <p:spPr/>
        <p:txBody>
          <a:bodyPr/>
          <a:lstStyle/>
          <a:p>
            <a:r>
              <a:rPr lang="da-DK" dirty="0"/>
              <a:t>Mappen set i en editor</a:t>
            </a:r>
          </a:p>
        </p:txBody>
      </p:sp>
      <p:sp>
        <p:nvSpPr>
          <p:cNvPr id="3" name="Pladsholder til indhold 2">
            <a:extLst>
              <a:ext uri="{FF2B5EF4-FFF2-40B4-BE49-F238E27FC236}">
                <a16:creationId xmlns:a16="http://schemas.microsoft.com/office/drawing/2014/main" id="{466DFF7C-1A49-A24B-872A-97ADE9E5D2A9}"/>
              </a:ext>
            </a:extLst>
          </p:cNvPr>
          <p:cNvSpPr>
            <a:spLocks noGrp="1"/>
          </p:cNvSpPr>
          <p:nvPr>
            <p:ph sz="half" idx="1"/>
          </p:nvPr>
        </p:nvSpPr>
        <p:spPr/>
        <p:txBody>
          <a:bodyPr/>
          <a:lstStyle/>
          <a:p>
            <a:endParaRPr lang="da-DK"/>
          </a:p>
        </p:txBody>
      </p:sp>
      <p:sp>
        <p:nvSpPr>
          <p:cNvPr id="4" name="Pladsholder til indhold 3">
            <a:extLst>
              <a:ext uri="{FF2B5EF4-FFF2-40B4-BE49-F238E27FC236}">
                <a16:creationId xmlns:a16="http://schemas.microsoft.com/office/drawing/2014/main" id="{B0A4302C-5348-AB4B-913B-97AB146F2F12}"/>
              </a:ext>
            </a:extLst>
          </p:cNvPr>
          <p:cNvSpPr>
            <a:spLocks noGrp="1"/>
          </p:cNvSpPr>
          <p:nvPr>
            <p:ph sz="half" idx="2"/>
          </p:nvPr>
        </p:nvSpPr>
        <p:spPr/>
        <p:txBody>
          <a:bodyPr/>
          <a:lstStyle/>
          <a:p>
            <a:endParaRPr lang="da-DK"/>
          </a:p>
        </p:txBody>
      </p:sp>
      <p:pic>
        <p:nvPicPr>
          <p:cNvPr id="5" name="Billede 4">
            <a:extLst>
              <a:ext uri="{FF2B5EF4-FFF2-40B4-BE49-F238E27FC236}">
                <a16:creationId xmlns:a16="http://schemas.microsoft.com/office/drawing/2014/main" id="{BEB3CF91-C556-1F45-84CB-9884830668ED}"/>
              </a:ext>
            </a:extLst>
          </p:cNvPr>
          <p:cNvPicPr>
            <a:picLocks noChangeAspect="1"/>
          </p:cNvPicPr>
          <p:nvPr/>
        </p:nvPicPr>
        <p:blipFill>
          <a:blip r:embed="rId2"/>
          <a:stretch>
            <a:fillRect/>
          </a:stretch>
        </p:blipFill>
        <p:spPr>
          <a:xfrm>
            <a:off x="838200" y="1825625"/>
            <a:ext cx="10526091" cy="2657475"/>
          </a:xfrm>
          <a:prstGeom prst="rect">
            <a:avLst/>
          </a:prstGeom>
        </p:spPr>
      </p:pic>
    </p:spTree>
    <p:extLst>
      <p:ext uri="{BB962C8B-B14F-4D97-AF65-F5344CB8AC3E}">
        <p14:creationId xmlns:p14="http://schemas.microsoft.com/office/powerpoint/2010/main" val="24090767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Billede 4">
            <a:extLst>
              <a:ext uri="{FF2B5EF4-FFF2-40B4-BE49-F238E27FC236}">
                <a16:creationId xmlns:a16="http://schemas.microsoft.com/office/drawing/2014/main" id="{A031F1D5-068C-574B-81DF-A72BC2724746}"/>
              </a:ext>
            </a:extLst>
          </p:cNvPr>
          <p:cNvPicPr>
            <a:picLocks noChangeAspect="1"/>
          </p:cNvPicPr>
          <p:nvPr/>
        </p:nvPicPr>
        <p:blipFill>
          <a:blip r:embed="rId2"/>
          <a:stretch>
            <a:fillRect/>
          </a:stretch>
        </p:blipFill>
        <p:spPr>
          <a:xfrm>
            <a:off x="838200" y="681037"/>
            <a:ext cx="2730500" cy="660400"/>
          </a:xfrm>
          <a:prstGeom prst="rect">
            <a:avLst/>
          </a:prstGeom>
        </p:spPr>
      </p:pic>
      <p:sp>
        <p:nvSpPr>
          <p:cNvPr id="8" name="Tekstfelt 7">
            <a:extLst>
              <a:ext uri="{FF2B5EF4-FFF2-40B4-BE49-F238E27FC236}">
                <a16:creationId xmlns:a16="http://schemas.microsoft.com/office/drawing/2014/main" id="{0B2318BF-2F6B-EC49-9CBB-A7249A591409}"/>
              </a:ext>
            </a:extLst>
          </p:cNvPr>
          <p:cNvSpPr txBox="1"/>
          <p:nvPr/>
        </p:nvSpPr>
        <p:spPr>
          <a:xfrm>
            <a:off x="7351776" y="1664208"/>
            <a:ext cx="3675888" cy="4154984"/>
          </a:xfrm>
          <a:prstGeom prst="rect">
            <a:avLst/>
          </a:prstGeom>
          <a:noFill/>
        </p:spPr>
        <p:txBody>
          <a:bodyPr wrap="square" rtlCol="0">
            <a:spAutoFit/>
          </a:bodyPr>
          <a:lstStyle/>
          <a:p>
            <a:r>
              <a:rPr lang="da-DK" sz="2400" dirty="0"/>
              <a:t>I stedet for, at vi stiller fonten til rådighed for vores brugere ved at uploade den til vores webhotel, så kan man også bruge en ekstern udbyder, som hoster fonten for os.</a:t>
            </a:r>
          </a:p>
          <a:p>
            <a:endParaRPr lang="da-DK" sz="2400" dirty="0"/>
          </a:p>
          <a:p>
            <a:r>
              <a:rPr lang="da-DK" sz="2400" dirty="0"/>
              <a:t>I skal prøve kræfter med en af markedets førende – Google Fonts.</a:t>
            </a:r>
          </a:p>
        </p:txBody>
      </p:sp>
      <p:pic>
        <p:nvPicPr>
          <p:cNvPr id="9" name="Billede 8">
            <a:extLst>
              <a:ext uri="{FF2B5EF4-FFF2-40B4-BE49-F238E27FC236}">
                <a16:creationId xmlns:a16="http://schemas.microsoft.com/office/drawing/2014/main" id="{A9F5D40C-2232-9543-BF90-A553136DF773}"/>
              </a:ext>
            </a:extLst>
          </p:cNvPr>
          <p:cNvPicPr>
            <a:picLocks noChangeAspect="1"/>
          </p:cNvPicPr>
          <p:nvPr/>
        </p:nvPicPr>
        <p:blipFill>
          <a:blip r:embed="rId3"/>
          <a:srcRect/>
          <a:stretch/>
        </p:blipFill>
        <p:spPr>
          <a:xfrm>
            <a:off x="642912" y="1341437"/>
            <a:ext cx="6656722" cy="5278819"/>
          </a:xfrm>
          <a:prstGeom prst="rect">
            <a:avLst/>
          </a:prstGeom>
        </p:spPr>
      </p:pic>
    </p:spTree>
    <p:extLst>
      <p:ext uri="{BB962C8B-B14F-4D97-AF65-F5344CB8AC3E}">
        <p14:creationId xmlns:p14="http://schemas.microsoft.com/office/powerpoint/2010/main" val="13731065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Billede 4">
            <a:extLst>
              <a:ext uri="{FF2B5EF4-FFF2-40B4-BE49-F238E27FC236}">
                <a16:creationId xmlns:a16="http://schemas.microsoft.com/office/drawing/2014/main" id="{A031F1D5-068C-574B-81DF-A72BC2724746}"/>
              </a:ext>
            </a:extLst>
          </p:cNvPr>
          <p:cNvPicPr>
            <a:picLocks noChangeAspect="1"/>
          </p:cNvPicPr>
          <p:nvPr/>
        </p:nvPicPr>
        <p:blipFill>
          <a:blip r:embed="rId2"/>
          <a:stretch>
            <a:fillRect/>
          </a:stretch>
        </p:blipFill>
        <p:spPr>
          <a:xfrm>
            <a:off x="838200" y="681037"/>
            <a:ext cx="2730500" cy="660400"/>
          </a:xfrm>
          <a:prstGeom prst="rect">
            <a:avLst/>
          </a:prstGeom>
        </p:spPr>
      </p:pic>
      <p:sp>
        <p:nvSpPr>
          <p:cNvPr id="8" name="Tekstfelt 7">
            <a:extLst>
              <a:ext uri="{FF2B5EF4-FFF2-40B4-BE49-F238E27FC236}">
                <a16:creationId xmlns:a16="http://schemas.microsoft.com/office/drawing/2014/main" id="{0B2318BF-2F6B-EC49-9CBB-A7249A591409}"/>
              </a:ext>
            </a:extLst>
          </p:cNvPr>
          <p:cNvSpPr txBox="1"/>
          <p:nvPr/>
        </p:nvSpPr>
        <p:spPr>
          <a:xfrm>
            <a:off x="7299634" y="1536192"/>
            <a:ext cx="3675888" cy="3182112"/>
          </a:xfrm>
          <a:prstGeom prst="rect">
            <a:avLst/>
          </a:prstGeom>
          <a:noFill/>
        </p:spPr>
        <p:txBody>
          <a:bodyPr wrap="square" rtlCol="0">
            <a:noAutofit/>
          </a:bodyPr>
          <a:lstStyle/>
          <a:p>
            <a:pPr marL="285750" indent="-285750">
              <a:buFont typeface="Arial" panose="020B0604020202020204" pitchFamily="34" charset="0"/>
              <a:buChar char="•"/>
            </a:pPr>
            <a:r>
              <a:rPr lang="da-DK" sz="2400" dirty="0"/>
              <a:t>Find den font du vil bruge</a:t>
            </a:r>
          </a:p>
          <a:p>
            <a:pPr marL="285750" indent="-285750">
              <a:buFont typeface="Arial" panose="020B0604020202020204" pitchFamily="34" charset="0"/>
              <a:buChar char="•"/>
            </a:pPr>
            <a:r>
              <a:rPr lang="da-DK" sz="2400" dirty="0"/>
              <a:t>Tryk på        for at tilføje fonten til dit udvalg.</a:t>
            </a:r>
          </a:p>
        </p:txBody>
      </p:sp>
      <p:pic>
        <p:nvPicPr>
          <p:cNvPr id="2" name="Billede 1">
            <a:extLst>
              <a:ext uri="{FF2B5EF4-FFF2-40B4-BE49-F238E27FC236}">
                <a16:creationId xmlns:a16="http://schemas.microsoft.com/office/drawing/2014/main" id="{CD264040-FC06-AB47-A7EE-33AE7B2050B4}"/>
              </a:ext>
            </a:extLst>
          </p:cNvPr>
          <p:cNvPicPr>
            <a:picLocks noChangeAspect="1"/>
          </p:cNvPicPr>
          <p:nvPr/>
        </p:nvPicPr>
        <p:blipFill>
          <a:blip r:embed="rId3"/>
          <a:stretch>
            <a:fillRect/>
          </a:stretch>
        </p:blipFill>
        <p:spPr>
          <a:xfrm>
            <a:off x="8594602" y="1949704"/>
            <a:ext cx="469824" cy="354584"/>
          </a:xfrm>
          <a:prstGeom prst="rect">
            <a:avLst/>
          </a:prstGeom>
        </p:spPr>
      </p:pic>
      <p:pic>
        <p:nvPicPr>
          <p:cNvPr id="9" name="Billede 8">
            <a:extLst>
              <a:ext uri="{FF2B5EF4-FFF2-40B4-BE49-F238E27FC236}">
                <a16:creationId xmlns:a16="http://schemas.microsoft.com/office/drawing/2014/main" id="{053A8244-4B22-E843-AE00-0A80B4E7C98F}"/>
              </a:ext>
            </a:extLst>
          </p:cNvPr>
          <p:cNvPicPr>
            <a:picLocks noChangeAspect="1"/>
          </p:cNvPicPr>
          <p:nvPr/>
        </p:nvPicPr>
        <p:blipFill>
          <a:blip r:embed="rId4"/>
          <a:srcRect/>
          <a:stretch/>
        </p:blipFill>
        <p:spPr>
          <a:xfrm>
            <a:off x="642912" y="1341437"/>
            <a:ext cx="6656722" cy="5278819"/>
          </a:xfrm>
          <a:prstGeom prst="rect">
            <a:avLst/>
          </a:prstGeom>
        </p:spPr>
      </p:pic>
    </p:spTree>
    <p:extLst>
      <p:ext uri="{BB962C8B-B14F-4D97-AF65-F5344CB8AC3E}">
        <p14:creationId xmlns:p14="http://schemas.microsoft.com/office/powerpoint/2010/main" val="8355432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Billede 4">
            <a:extLst>
              <a:ext uri="{FF2B5EF4-FFF2-40B4-BE49-F238E27FC236}">
                <a16:creationId xmlns:a16="http://schemas.microsoft.com/office/drawing/2014/main" id="{A031F1D5-068C-574B-81DF-A72BC2724746}"/>
              </a:ext>
            </a:extLst>
          </p:cNvPr>
          <p:cNvPicPr>
            <a:picLocks noChangeAspect="1"/>
          </p:cNvPicPr>
          <p:nvPr/>
        </p:nvPicPr>
        <p:blipFill>
          <a:blip r:embed="rId2"/>
          <a:stretch>
            <a:fillRect/>
          </a:stretch>
        </p:blipFill>
        <p:spPr>
          <a:xfrm>
            <a:off x="838200" y="681037"/>
            <a:ext cx="2730500" cy="660400"/>
          </a:xfrm>
          <a:prstGeom prst="rect">
            <a:avLst/>
          </a:prstGeom>
        </p:spPr>
      </p:pic>
      <p:sp>
        <p:nvSpPr>
          <p:cNvPr id="8" name="Tekstfelt 7">
            <a:extLst>
              <a:ext uri="{FF2B5EF4-FFF2-40B4-BE49-F238E27FC236}">
                <a16:creationId xmlns:a16="http://schemas.microsoft.com/office/drawing/2014/main" id="{0B2318BF-2F6B-EC49-9CBB-A7249A591409}"/>
              </a:ext>
            </a:extLst>
          </p:cNvPr>
          <p:cNvSpPr txBox="1"/>
          <p:nvPr/>
        </p:nvSpPr>
        <p:spPr>
          <a:xfrm>
            <a:off x="7299634" y="1536192"/>
            <a:ext cx="3675888" cy="3182112"/>
          </a:xfrm>
          <a:prstGeom prst="rect">
            <a:avLst/>
          </a:prstGeom>
          <a:noFill/>
        </p:spPr>
        <p:txBody>
          <a:bodyPr wrap="square" rtlCol="0">
            <a:noAutofit/>
          </a:bodyPr>
          <a:lstStyle/>
          <a:p>
            <a:pPr marL="285750" indent="-285750">
              <a:buFont typeface="Arial" panose="020B0604020202020204" pitchFamily="34" charset="0"/>
              <a:buChar char="•"/>
            </a:pPr>
            <a:r>
              <a:rPr lang="da-DK" sz="2400" dirty="0"/>
              <a:t>Font familien er nu valgt og tilføjet, som ses nederst i den sorte rektangel.</a:t>
            </a:r>
          </a:p>
          <a:p>
            <a:pPr marL="285750" indent="-285750">
              <a:buFont typeface="Arial" panose="020B0604020202020204" pitchFamily="34" charset="0"/>
              <a:buChar char="•"/>
            </a:pPr>
            <a:endParaRPr lang="da-DK" sz="2400" dirty="0"/>
          </a:p>
          <a:p>
            <a:pPr marL="285750" indent="-285750">
              <a:buFont typeface="Arial" panose="020B0604020202020204" pitchFamily="34" charset="0"/>
              <a:buChar char="•"/>
            </a:pPr>
            <a:r>
              <a:rPr lang="da-DK" sz="2400" dirty="0"/>
              <a:t>Klik på rektanglet for at se valgte fonte.</a:t>
            </a:r>
          </a:p>
        </p:txBody>
      </p:sp>
      <p:pic>
        <p:nvPicPr>
          <p:cNvPr id="9" name="Billede 8">
            <a:extLst>
              <a:ext uri="{FF2B5EF4-FFF2-40B4-BE49-F238E27FC236}">
                <a16:creationId xmlns:a16="http://schemas.microsoft.com/office/drawing/2014/main" id="{053A8244-4B22-E843-AE00-0A80B4E7C98F}"/>
              </a:ext>
            </a:extLst>
          </p:cNvPr>
          <p:cNvPicPr>
            <a:picLocks noChangeAspect="1"/>
          </p:cNvPicPr>
          <p:nvPr/>
        </p:nvPicPr>
        <p:blipFill>
          <a:blip r:embed="rId3"/>
          <a:srcRect/>
          <a:stretch/>
        </p:blipFill>
        <p:spPr>
          <a:xfrm>
            <a:off x="642912" y="1341437"/>
            <a:ext cx="6656722" cy="5278818"/>
          </a:xfrm>
          <a:prstGeom prst="rect">
            <a:avLst/>
          </a:prstGeom>
        </p:spPr>
      </p:pic>
    </p:spTree>
    <p:extLst>
      <p:ext uri="{BB962C8B-B14F-4D97-AF65-F5344CB8AC3E}">
        <p14:creationId xmlns:p14="http://schemas.microsoft.com/office/powerpoint/2010/main" val="13459148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Billede 4">
            <a:extLst>
              <a:ext uri="{FF2B5EF4-FFF2-40B4-BE49-F238E27FC236}">
                <a16:creationId xmlns:a16="http://schemas.microsoft.com/office/drawing/2014/main" id="{A031F1D5-068C-574B-81DF-A72BC2724746}"/>
              </a:ext>
            </a:extLst>
          </p:cNvPr>
          <p:cNvPicPr>
            <a:picLocks noChangeAspect="1"/>
          </p:cNvPicPr>
          <p:nvPr/>
        </p:nvPicPr>
        <p:blipFill>
          <a:blip r:embed="rId2"/>
          <a:stretch>
            <a:fillRect/>
          </a:stretch>
        </p:blipFill>
        <p:spPr>
          <a:xfrm>
            <a:off x="838200" y="681037"/>
            <a:ext cx="2730500" cy="660400"/>
          </a:xfrm>
          <a:prstGeom prst="rect">
            <a:avLst/>
          </a:prstGeom>
        </p:spPr>
      </p:pic>
      <p:sp>
        <p:nvSpPr>
          <p:cNvPr id="8" name="Tekstfelt 7">
            <a:extLst>
              <a:ext uri="{FF2B5EF4-FFF2-40B4-BE49-F238E27FC236}">
                <a16:creationId xmlns:a16="http://schemas.microsoft.com/office/drawing/2014/main" id="{0B2318BF-2F6B-EC49-9CBB-A7249A591409}"/>
              </a:ext>
            </a:extLst>
          </p:cNvPr>
          <p:cNvSpPr txBox="1"/>
          <p:nvPr/>
        </p:nvSpPr>
        <p:spPr>
          <a:xfrm>
            <a:off x="7299632" y="1597469"/>
            <a:ext cx="4249455" cy="4572000"/>
          </a:xfrm>
          <a:prstGeom prst="rect">
            <a:avLst/>
          </a:prstGeom>
          <a:noFill/>
        </p:spPr>
        <p:txBody>
          <a:bodyPr wrap="square" rtlCol="0">
            <a:noAutofit/>
          </a:bodyPr>
          <a:lstStyle/>
          <a:p>
            <a:pPr marL="285750" indent="-285750">
              <a:buFont typeface="Arial" panose="020B0604020202020204" pitchFamily="34" charset="0"/>
              <a:buChar char="•"/>
            </a:pPr>
            <a:r>
              <a:rPr lang="da-DK" sz="2400" dirty="0"/>
              <a:t>I den udvidede rektangel finder du flere muligheder for at anvende fonten på dit website.</a:t>
            </a:r>
          </a:p>
          <a:p>
            <a:pPr marL="285750" indent="-285750">
              <a:buFont typeface="Arial" panose="020B0604020202020204" pitchFamily="34" charset="0"/>
              <a:buChar char="•"/>
            </a:pPr>
            <a:endParaRPr lang="da-DK" sz="2400" dirty="0"/>
          </a:p>
          <a:p>
            <a:pPr marL="285750" indent="-285750">
              <a:buFont typeface="Arial" panose="020B0604020202020204" pitchFamily="34" charset="0"/>
              <a:buChar char="•"/>
            </a:pPr>
            <a:r>
              <a:rPr lang="da-DK" sz="2400" dirty="0"/>
              <a:t>Under standard finder du koden, som du skal sætte i din html</a:t>
            </a:r>
          </a:p>
          <a:p>
            <a:pPr marL="285750" indent="-285750">
              <a:buFont typeface="Arial" panose="020B0604020202020204" pitchFamily="34" charset="0"/>
              <a:buChar char="•"/>
            </a:pPr>
            <a:endParaRPr lang="da-DK" sz="2400" dirty="0"/>
          </a:p>
          <a:p>
            <a:pPr marL="285750" indent="-285750">
              <a:buFont typeface="Arial" panose="020B0604020202020204" pitchFamily="34" charset="0"/>
              <a:buChar char="•"/>
            </a:pPr>
            <a:r>
              <a:rPr lang="da-DK" sz="2400" dirty="0"/>
              <a:t>Under ‘</a:t>
            </a:r>
            <a:r>
              <a:rPr lang="da-DK" sz="2400" dirty="0" err="1"/>
              <a:t>Specify</a:t>
            </a:r>
            <a:r>
              <a:rPr lang="da-DK" sz="2400" dirty="0"/>
              <a:t> in CSS’ finder du den kode, som du skal sætte ind i din CSS.</a:t>
            </a:r>
          </a:p>
        </p:txBody>
      </p:sp>
      <p:pic>
        <p:nvPicPr>
          <p:cNvPr id="9" name="Billede 8">
            <a:extLst>
              <a:ext uri="{FF2B5EF4-FFF2-40B4-BE49-F238E27FC236}">
                <a16:creationId xmlns:a16="http://schemas.microsoft.com/office/drawing/2014/main" id="{053A8244-4B22-E843-AE00-0A80B4E7C98F}"/>
              </a:ext>
            </a:extLst>
          </p:cNvPr>
          <p:cNvPicPr>
            <a:picLocks noChangeAspect="1"/>
          </p:cNvPicPr>
          <p:nvPr/>
        </p:nvPicPr>
        <p:blipFill>
          <a:blip r:embed="rId3"/>
          <a:srcRect/>
          <a:stretch/>
        </p:blipFill>
        <p:spPr>
          <a:xfrm>
            <a:off x="642912" y="1341437"/>
            <a:ext cx="6656721" cy="5278818"/>
          </a:xfrm>
          <a:prstGeom prst="rect">
            <a:avLst/>
          </a:prstGeom>
        </p:spPr>
      </p:pic>
      <p:cxnSp>
        <p:nvCxnSpPr>
          <p:cNvPr id="7" name="Lige forbindelse 6">
            <a:extLst>
              <a:ext uri="{FF2B5EF4-FFF2-40B4-BE49-F238E27FC236}">
                <a16:creationId xmlns:a16="http://schemas.microsoft.com/office/drawing/2014/main" id="{D9AC5030-8B35-7E40-A762-F6916BAB645A}"/>
              </a:ext>
            </a:extLst>
          </p:cNvPr>
          <p:cNvCxnSpPr>
            <a:cxnSpLocks/>
          </p:cNvCxnSpPr>
          <p:nvPr/>
        </p:nvCxnSpPr>
        <p:spPr>
          <a:xfrm flipH="1">
            <a:off x="6412666" y="3681479"/>
            <a:ext cx="1773935" cy="804671"/>
          </a:xfrm>
          <a:prstGeom prst="line">
            <a:avLst/>
          </a:prstGeom>
          <a:ln w="9525"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1" name="Lige forbindelse 10">
            <a:extLst>
              <a:ext uri="{FF2B5EF4-FFF2-40B4-BE49-F238E27FC236}">
                <a16:creationId xmlns:a16="http://schemas.microsoft.com/office/drawing/2014/main" id="{4F0414C9-536A-EA48-A875-3F6D81476824}"/>
              </a:ext>
            </a:extLst>
          </p:cNvPr>
          <p:cNvCxnSpPr>
            <a:cxnSpLocks/>
          </p:cNvCxnSpPr>
          <p:nvPr/>
        </p:nvCxnSpPr>
        <p:spPr>
          <a:xfrm flipH="1">
            <a:off x="6412666" y="5264071"/>
            <a:ext cx="1079500" cy="252492"/>
          </a:xfrm>
          <a:prstGeom prst="line">
            <a:avLst/>
          </a:prstGeom>
          <a:ln w="9525"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2047514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t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t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1100</TotalTime>
  <Words>294</Words>
  <Application>Microsoft Macintosh PowerPoint</Application>
  <PresentationFormat>Widescreen</PresentationFormat>
  <Paragraphs>46</Paragraphs>
  <Slides>10</Slides>
  <Notes>1</Notes>
  <HiddenSlides>0</HiddenSlides>
  <MMClips>0</MMClips>
  <ScaleCrop>false</ScaleCrop>
  <HeadingPairs>
    <vt:vector size="6" baseType="variant">
      <vt:variant>
        <vt:lpstr>Benyttede skrifttyper</vt:lpstr>
      </vt:variant>
      <vt:variant>
        <vt:i4>3</vt:i4>
      </vt:variant>
      <vt:variant>
        <vt:lpstr>Tema</vt:lpstr>
      </vt:variant>
      <vt:variant>
        <vt:i4>1</vt:i4>
      </vt:variant>
      <vt:variant>
        <vt:lpstr>Slidetitler</vt:lpstr>
      </vt:variant>
      <vt:variant>
        <vt:i4>10</vt:i4>
      </vt:variant>
    </vt:vector>
  </HeadingPairs>
  <TitlesOfParts>
    <vt:vector size="14" baseType="lpstr">
      <vt:lpstr>Arial</vt:lpstr>
      <vt:lpstr>Calibri</vt:lpstr>
      <vt:lpstr>Calibri Light</vt:lpstr>
      <vt:lpstr>Office-tema</vt:lpstr>
      <vt:lpstr>Eksempel på TTF: Kemushi</vt:lpstr>
      <vt:lpstr>Fra TTF eller OTF til WOFF2 med Fontsquirrel</vt:lpstr>
      <vt:lpstr>Sådan bruger du Fontsquirrel’s generator</vt:lpstr>
      <vt:lpstr>Indhold af kit downloaded fra FontSquirrel</vt:lpstr>
      <vt:lpstr>Mappen set i en editor</vt:lpstr>
      <vt:lpstr>PowerPoint-præsentation</vt:lpstr>
      <vt:lpstr>PowerPoint-præsentation</vt:lpstr>
      <vt:lpstr>PowerPoint-præsentation</vt:lpstr>
      <vt:lpstr>PowerPoint-præsentation</vt:lpstr>
      <vt:lpstr>PowerPoint-præsentation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02.03.1a Typografiopgave - CSS til det udleverede HTML </dc:title>
  <dc:creator>Anders Dollerup</dc:creator>
  <cp:lastModifiedBy>Dannie Vinther</cp:lastModifiedBy>
  <cp:revision>51</cp:revision>
  <dcterms:created xsi:type="dcterms:W3CDTF">2019-09-11T09:57:47Z</dcterms:created>
  <dcterms:modified xsi:type="dcterms:W3CDTF">2022-02-25T07:31:56Z</dcterms:modified>
</cp:coreProperties>
</file>